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16" r:id="rId2"/>
    <p:sldId id="297" r:id="rId3"/>
    <p:sldId id="262" r:id="rId4"/>
    <p:sldId id="299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64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256" r:id="rId26"/>
    <p:sldId id="312" r:id="rId27"/>
    <p:sldId id="257" r:id="rId28"/>
    <p:sldId id="313" r:id="rId29"/>
    <p:sldId id="260" r:id="rId30"/>
    <p:sldId id="314" r:id="rId31"/>
    <p:sldId id="265" r:id="rId32"/>
    <p:sldId id="266" r:id="rId33"/>
    <p:sldId id="298" r:id="rId34"/>
    <p:sldId id="267" r:id="rId35"/>
    <p:sldId id="268" r:id="rId36"/>
    <p:sldId id="269" r:id="rId37"/>
    <p:sldId id="270" r:id="rId38"/>
    <p:sldId id="271" r:id="rId39"/>
    <p:sldId id="272" r:id="rId40"/>
    <p:sldId id="273" r:id="rId41"/>
    <p:sldId id="274" r:id="rId42"/>
    <p:sldId id="275" r:id="rId43"/>
    <p:sldId id="315" r:id="rId44"/>
    <p:sldId id="276" r:id="rId45"/>
  </p:sldIdLst>
  <p:sldSz cx="12192000" cy="6858000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70000"/>
    <a:srgbClr val="B00000"/>
    <a:srgbClr val="990000"/>
    <a:srgbClr val="FF99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14" autoAdjust="0"/>
    <p:restoredTop sz="83272" autoAdjust="0"/>
  </p:normalViewPr>
  <p:slideViewPr>
    <p:cSldViewPr snapToGrid="0">
      <p:cViewPr>
        <p:scale>
          <a:sx n="70" d="100"/>
          <a:sy n="70" d="100"/>
        </p:scale>
        <p:origin x="-72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9F97A4-A739-4CC8-B991-63C6903DD113}" type="doc">
      <dgm:prSet loTypeId="urn:microsoft.com/office/officeart/2005/8/layout/radial4" loCatId="relationship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pt-PT"/>
        </a:p>
      </dgm:t>
    </dgm:pt>
    <dgm:pt modelId="{2CFE8421-6674-4191-AD0F-019B073846C2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pt-PT" sz="1800" b="1" dirty="0" smtClean="0"/>
            <a:t>Identidade de Equipa</a:t>
          </a:r>
          <a:endParaRPr lang="pt-PT" sz="1800" dirty="0"/>
        </a:p>
      </dgm:t>
    </dgm:pt>
    <dgm:pt modelId="{214DAC66-7A17-4A1B-A535-A34B36592C97}" type="parTrans" cxnId="{A986305E-AA31-4029-919B-54D3DADD1295}">
      <dgm:prSet/>
      <dgm:spPr/>
      <dgm:t>
        <a:bodyPr/>
        <a:lstStyle/>
        <a:p>
          <a:endParaRPr lang="pt-PT" sz="2800"/>
        </a:p>
      </dgm:t>
    </dgm:pt>
    <dgm:pt modelId="{EF517CEC-4F78-4DA9-AA1F-98B8CE0904E7}" type="sibTrans" cxnId="{A986305E-AA31-4029-919B-54D3DADD1295}">
      <dgm:prSet/>
      <dgm:spPr/>
      <dgm:t>
        <a:bodyPr/>
        <a:lstStyle/>
        <a:p>
          <a:endParaRPr lang="pt-PT" sz="2800"/>
        </a:p>
      </dgm:t>
    </dgm:pt>
    <dgm:pt modelId="{044624CB-945F-4C54-8DA7-2F6D2B2E97EF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Sentido de Objetivo</a:t>
          </a:r>
          <a:r>
            <a:rPr lang="pt-PT" sz="1200" dirty="0" smtClean="0"/>
            <a:t> </a:t>
          </a:r>
          <a:endParaRPr lang="pt-PT" sz="1200" dirty="0"/>
        </a:p>
      </dgm:t>
    </dgm:pt>
    <dgm:pt modelId="{CA45F2AC-DA24-4987-8C48-5FDFFB7423C0}" type="parTrans" cxnId="{825EAB39-B7A6-4A49-AEA5-AF460BAC8E3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 sz="1200"/>
        </a:p>
      </dgm:t>
    </dgm:pt>
    <dgm:pt modelId="{9C336CC3-D254-4545-9E3F-1555A836C781}" type="sibTrans" cxnId="{825EAB39-B7A6-4A49-AEA5-AF460BAC8E3E}">
      <dgm:prSet/>
      <dgm:spPr/>
      <dgm:t>
        <a:bodyPr/>
        <a:lstStyle/>
        <a:p>
          <a:endParaRPr lang="pt-PT" sz="2800"/>
        </a:p>
      </dgm:t>
    </dgm:pt>
    <dgm:pt modelId="{3D15C5A0-11D5-4964-AEE5-8296C9F4386D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Aceitação mútua</a:t>
          </a:r>
          <a:r>
            <a:rPr lang="pt-PT" sz="1200" dirty="0" smtClean="0"/>
            <a:t> </a:t>
          </a:r>
          <a:endParaRPr lang="pt-PT" sz="1200" dirty="0"/>
        </a:p>
      </dgm:t>
    </dgm:pt>
    <dgm:pt modelId="{BFECCB44-F526-4ADE-A437-0FCDE9C2E209}" type="parTrans" cxnId="{8E169796-FAB0-4B5D-9E2B-977CAC9E05D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PT" sz="1200"/>
        </a:p>
      </dgm:t>
    </dgm:pt>
    <dgm:pt modelId="{B170B325-460E-44CC-AE20-FA3639EBB7D8}" type="sibTrans" cxnId="{8E169796-FAB0-4B5D-9E2B-977CAC9E05D2}">
      <dgm:prSet/>
      <dgm:spPr/>
      <dgm:t>
        <a:bodyPr/>
        <a:lstStyle/>
        <a:p>
          <a:endParaRPr lang="pt-PT" sz="2800"/>
        </a:p>
      </dgm:t>
    </dgm:pt>
    <dgm:pt modelId="{1779E45F-033E-4F09-A04E-36605126CD4F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Entidade distinta</a:t>
          </a:r>
          <a:endParaRPr lang="pt-PT" sz="1200" dirty="0"/>
        </a:p>
      </dgm:t>
    </dgm:pt>
    <dgm:pt modelId="{60CAA361-CF45-4ACB-9BD2-0B0131D0E668}" type="parTrans" cxnId="{3936AE66-4269-40F4-A103-95AB26622E56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 sz="1200"/>
        </a:p>
      </dgm:t>
    </dgm:pt>
    <dgm:pt modelId="{DFEC3CCA-E63A-4B86-9304-1CE93491EE2A}" type="sibTrans" cxnId="{3936AE66-4269-40F4-A103-95AB26622E56}">
      <dgm:prSet/>
      <dgm:spPr/>
      <dgm:t>
        <a:bodyPr/>
        <a:lstStyle/>
        <a:p>
          <a:endParaRPr lang="pt-PT" sz="2800"/>
        </a:p>
      </dgm:t>
    </dgm:pt>
    <dgm:pt modelId="{2197893F-94CC-4B4A-9D36-FCFD5934E969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Compromisso</a:t>
          </a:r>
          <a:endParaRPr lang="pt-PT" sz="1200" dirty="0"/>
        </a:p>
      </dgm:t>
    </dgm:pt>
    <dgm:pt modelId="{91078CF2-2506-4696-B90D-FFAC9092EDDD}" type="parTrans" cxnId="{E82A197E-C2E2-444A-B2A8-A8F22392B6BC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PT" sz="1200"/>
        </a:p>
      </dgm:t>
    </dgm:pt>
    <dgm:pt modelId="{6B66B91A-83B3-49E3-974B-322F158BDC2B}" type="sibTrans" cxnId="{E82A197E-C2E2-444A-B2A8-A8F22392B6BC}">
      <dgm:prSet/>
      <dgm:spPr/>
      <dgm:t>
        <a:bodyPr/>
        <a:lstStyle/>
        <a:p>
          <a:endParaRPr lang="pt-PT" sz="2800"/>
        </a:p>
      </dgm:t>
    </dgm:pt>
    <dgm:pt modelId="{8973D06B-583D-46F4-BD6D-8517B9A4E6FB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Orgulho</a:t>
          </a:r>
          <a:r>
            <a:rPr lang="pt-PT" sz="1200" dirty="0" smtClean="0"/>
            <a:t> </a:t>
          </a:r>
          <a:endParaRPr lang="pt-PT" sz="1200" dirty="0"/>
        </a:p>
      </dgm:t>
    </dgm:pt>
    <dgm:pt modelId="{5FA0C160-C2EC-438F-BA03-82C001439AEA}" type="parTrans" cxnId="{A0063222-E047-4C64-93E4-8CD5B928FB88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 sz="1200"/>
        </a:p>
      </dgm:t>
    </dgm:pt>
    <dgm:pt modelId="{84BED935-38DD-4235-87F7-ECA4FE0260FA}" type="sibTrans" cxnId="{A0063222-E047-4C64-93E4-8CD5B928FB88}">
      <dgm:prSet/>
      <dgm:spPr/>
      <dgm:t>
        <a:bodyPr/>
        <a:lstStyle/>
        <a:p>
          <a:endParaRPr lang="pt-PT" sz="2800"/>
        </a:p>
      </dgm:t>
    </dgm:pt>
    <dgm:pt modelId="{EEE69AD9-D74C-4E0C-B806-5B145D5D55D0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Regras e responsabilidades</a:t>
          </a:r>
          <a:endParaRPr lang="pt-PT" sz="1200" dirty="0"/>
        </a:p>
      </dgm:t>
    </dgm:pt>
    <dgm:pt modelId="{66A1D41B-1575-470C-8676-37A0A2EFCB5D}" type="parTrans" cxnId="{3583C722-B5EA-4857-AD65-BEB28F0ABBB2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PT" sz="1200"/>
        </a:p>
      </dgm:t>
    </dgm:pt>
    <dgm:pt modelId="{49B84E56-BABA-4FF1-BEC5-875244C19226}" type="sibTrans" cxnId="{3583C722-B5EA-4857-AD65-BEB28F0ABBB2}">
      <dgm:prSet/>
      <dgm:spPr/>
      <dgm:t>
        <a:bodyPr/>
        <a:lstStyle/>
        <a:p>
          <a:endParaRPr lang="pt-PT" sz="2800"/>
        </a:p>
      </dgm:t>
    </dgm:pt>
    <dgm:pt modelId="{0B47FFCB-D965-4C58-8841-3E40D5855EBB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Resiliência</a:t>
          </a:r>
          <a:r>
            <a:rPr lang="pt-PT" sz="1200" dirty="0" smtClean="0"/>
            <a:t>  </a:t>
          </a:r>
          <a:endParaRPr lang="pt-PT" sz="1200" dirty="0"/>
        </a:p>
      </dgm:t>
    </dgm:pt>
    <dgm:pt modelId="{B42E0082-6822-4EBB-9573-B0D3EB4EAAB1}" type="parTrans" cxnId="{24649CF0-8979-4DE2-B1CB-DA6A60E1B8D4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 sz="1200"/>
        </a:p>
      </dgm:t>
    </dgm:pt>
    <dgm:pt modelId="{2CBED315-F61C-4C57-905E-418EEAE87170}" type="sibTrans" cxnId="{24649CF0-8979-4DE2-B1CB-DA6A60E1B8D4}">
      <dgm:prSet/>
      <dgm:spPr/>
      <dgm:t>
        <a:bodyPr/>
        <a:lstStyle/>
        <a:p>
          <a:endParaRPr lang="pt-PT" sz="2800"/>
        </a:p>
      </dgm:t>
    </dgm:pt>
    <dgm:pt modelId="{073D43D2-E0C2-487C-B3F6-0BC4BEB38295}" type="pres">
      <dgm:prSet presAssocID="{8F9F97A4-A739-4CC8-B991-63C6903DD11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75309FA9-C4BD-47FD-BF0A-5F7AEC6C374B}" type="pres">
      <dgm:prSet presAssocID="{2CFE8421-6674-4191-AD0F-019B073846C2}" presName="centerShape" presStyleLbl="node0" presStyleIdx="0" presStyleCnt="1"/>
      <dgm:spPr/>
      <dgm:t>
        <a:bodyPr/>
        <a:lstStyle/>
        <a:p>
          <a:endParaRPr lang="pt-PT"/>
        </a:p>
      </dgm:t>
    </dgm:pt>
    <dgm:pt modelId="{245AF3CD-044E-4E5A-B07B-6EEEBEFF8581}" type="pres">
      <dgm:prSet presAssocID="{CA45F2AC-DA24-4987-8C48-5FDFFB7423C0}" presName="parTrans" presStyleLbl="bgSibTrans2D1" presStyleIdx="0" presStyleCnt="7"/>
      <dgm:spPr/>
      <dgm:t>
        <a:bodyPr/>
        <a:lstStyle/>
        <a:p>
          <a:endParaRPr lang="pt-PT"/>
        </a:p>
      </dgm:t>
    </dgm:pt>
    <dgm:pt modelId="{4C8E35E4-4AB0-47BE-AE33-2B8CEA1AC260}" type="pres">
      <dgm:prSet presAssocID="{044624CB-945F-4C54-8DA7-2F6D2B2E97E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B0C9337E-7742-4B12-A73D-BFA09DB062DB}" type="pres">
      <dgm:prSet presAssocID="{BFECCB44-F526-4ADE-A437-0FCDE9C2E209}" presName="parTrans" presStyleLbl="bgSibTrans2D1" presStyleIdx="1" presStyleCnt="7"/>
      <dgm:spPr/>
      <dgm:t>
        <a:bodyPr/>
        <a:lstStyle/>
        <a:p>
          <a:endParaRPr lang="pt-PT"/>
        </a:p>
      </dgm:t>
    </dgm:pt>
    <dgm:pt modelId="{13AA7BDB-BA2A-4790-AE29-17CA8DE78A9C}" type="pres">
      <dgm:prSet presAssocID="{3D15C5A0-11D5-4964-AEE5-8296C9F4386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C640D6A-2D64-43FB-A0BA-019D43C599F6}" type="pres">
      <dgm:prSet presAssocID="{60CAA361-CF45-4ACB-9BD2-0B0131D0E668}" presName="parTrans" presStyleLbl="bgSibTrans2D1" presStyleIdx="2" presStyleCnt="7"/>
      <dgm:spPr/>
      <dgm:t>
        <a:bodyPr/>
        <a:lstStyle/>
        <a:p>
          <a:endParaRPr lang="pt-PT"/>
        </a:p>
      </dgm:t>
    </dgm:pt>
    <dgm:pt modelId="{0E929AD2-EE6F-408E-966B-C72935668BE4}" type="pres">
      <dgm:prSet presAssocID="{1779E45F-033E-4F09-A04E-36605126CD4F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68D7A9A-3B6D-4FD0-91FC-8974C9F50837}" type="pres">
      <dgm:prSet presAssocID="{91078CF2-2506-4696-B90D-FFAC9092EDDD}" presName="parTrans" presStyleLbl="bgSibTrans2D1" presStyleIdx="3" presStyleCnt="7"/>
      <dgm:spPr/>
      <dgm:t>
        <a:bodyPr/>
        <a:lstStyle/>
        <a:p>
          <a:endParaRPr lang="pt-PT"/>
        </a:p>
      </dgm:t>
    </dgm:pt>
    <dgm:pt modelId="{44A47706-99BC-47E2-834E-D45D19C6B2B2}" type="pres">
      <dgm:prSet presAssocID="{2197893F-94CC-4B4A-9D36-FCFD5934E969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5A0A89A-0823-4AF4-ABC3-A1F5686B3F1C}" type="pres">
      <dgm:prSet presAssocID="{5FA0C160-C2EC-438F-BA03-82C001439AEA}" presName="parTrans" presStyleLbl="bgSibTrans2D1" presStyleIdx="4" presStyleCnt="7"/>
      <dgm:spPr/>
      <dgm:t>
        <a:bodyPr/>
        <a:lstStyle/>
        <a:p>
          <a:endParaRPr lang="pt-PT"/>
        </a:p>
      </dgm:t>
    </dgm:pt>
    <dgm:pt modelId="{AE0B085E-D0E5-4839-9936-804BEA942F73}" type="pres">
      <dgm:prSet presAssocID="{8973D06B-583D-46F4-BD6D-8517B9A4E6F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2FF505C-FF7E-4E79-8DED-24DED55C1D52}" type="pres">
      <dgm:prSet presAssocID="{66A1D41B-1575-470C-8676-37A0A2EFCB5D}" presName="parTrans" presStyleLbl="bgSibTrans2D1" presStyleIdx="5" presStyleCnt="7"/>
      <dgm:spPr/>
      <dgm:t>
        <a:bodyPr/>
        <a:lstStyle/>
        <a:p>
          <a:endParaRPr lang="pt-PT"/>
        </a:p>
      </dgm:t>
    </dgm:pt>
    <dgm:pt modelId="{5B459CCA-6E02-4829-9048-30F776F1F206}" type="pres">
      <dgm:prSet presAssocID="{EEE69AD9-D74C-4E0C-B806-5B145D5D55D0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33C5CE09-2676-4AE5-AE62-2103DA3DB699}" type="pres">
      <dgm:prSet presAssocID="{B42E0082-6822-4EBB-9573-B0D3EB4EAAB1}" presName="parTrans" presStyleLbl="bgSibTrans2D1" presStyleIdx="6" presStyleCnt="7"/>
      <dgm:spPr/>
      <dgm:t>
        <a:bodyPr/>
        <a:lstStyle/>
        <a:p>
          <a:endParaRPr lang="pt-PT"/>
        </a:p>
      </dgm:t>
    </dgm:pt>
    <dgm:pt modelId="{E509F532-6D22-4ABD-B737-1FE7031599D5}" type="pres">
      <dgm:prSet presAssocID="{0B47FFCB-D965-4C58-8841-3E40D5855EBB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420A717-EB49-42C6-84F3-65B30C4ECB0A}" type="presOf" srcId="{044624CB-945F-4C54-8DA7-2F6D2B2E97EF}" destId="{4C8E35E4-4AB0-47BE-AE33-2B8CEA1AC260}" srcOrd="0" destOrd="0" presId="urn:microsoft.com/office/officeart/2005/8/layout/radial4"/>
    <dgm:cxn modelId="{C3F2748D-ACED-4CD9-8607-C3C8DD62FB53}" type="presOf" srcId="{2CFE8421-6674-4191-AD0F-019B073846C2}" destId="{75309FA9-C4BD-47FD-BF0A-5F7AEC6C374B}" srcOrd="0" destOrd="0" presId="urn:microsoft.com/office/officeart/2005/8/layout/radial4"/>
    <dgm:cxn modelId="{A0063222-E047-4C64-93E4-8CD5B928FB88}" srcId="{2CFE8421-6674-4191-AD0F-019B073846C2}" destId="{8973D06B-583D-46F4-BD6D-8517B9A4E6FB}" srcOrd="4" destOrd="0" parTransId="{5FA0C160-C2EC-438F-BA03-82C001439AEA}" sibTransId="{84BED935-38DD-4235-87F7-ECA4FE0260FA}"/>
    <dgm:cxn modelId="{825EAB39-B7A6-4A49-AEA5-AF460BAC8E3E}" srcId="{2CFE8421-6674-4191-AD0F-019B073846C2}" destId="{044624CB-945F-4C54-8DA7-2F6D2B2E97EF}" srcOrd="0" destOrd="0" parTransId="{CA45F2AC-DA24-4987-8C48-5FDFFB7423C0}" sibTransId="{9C336CC3-D254-4545-9E3F-1555A836C781}"/>
    <dgm:cxn modelId="{82074F7E-65F2-4887-81D6-67EBC0614200}" type="presOf" srcId="{8F9F97A4-A739-4CC8-B991-63C6903DD113}" destId="{073D43D2-E0C2-487C-B3F6-0BC4BEB38295}" srcOrd="0" destOrd="0" presId="urn:microsoft.com/office/officeart/2005/8/layout/radial4"/>
    <dgm:cxn modelId="{ADB2714F-C02E-436A-9A36-6619A8E41B65}" type="presOf" srcId="{8973D06B-583D-46F4-BD6D-8517B9A4E6FB}" destId="{AE0B085E-D0E5-4839-9936-804BEA942F73}" srcOrd="0" destOrd="0" presId="urn:microsoft.com/office/officeart/2005/8/layout/radial4"/>
    <dgm:cxn modelId="{E82A197E-C2E2-444A-B2A8-A8F22392B6BC}" srcId="{2CFE8421-6674-4191-AD0F-019B073846C2}" destId="{2197893F-94CC-4B4A-9D36-FCFD5934E969}" srcOrd="3" destOrd="0" parTransId="{91078CF2-2506-4696-B90D-FFAC9092EDDD}" sibTransId="{6B66B91A-83B3-49E3-974B-322F158BDC2B}"/>
    <dgm:cxn modelId="{448DDA16-487F-43AD-8095-721373E6C06B}" type="presOf" srcId="{3D15C5A0-11D5-4964-AEE5-8296C9F4386D}" destId="{13AA7BDB-BA2A-4790-AE29-17CA8DE78A9C}" srcOrd="0" destOrd="0" presId="urn:microsoft.com/office/officeart/2005/8/layout/radial4"/>
    <dgm:cxn modelId="{F5C6A094-5CDB-4A32-995F-8D7CBB87DC73}" type="presOf" srcId="{B42E0082-6822-4EBB-9573-B0D3EB4EAAB1}" destId="{33C5CE09-2676-4AE5-AE62-2103DA3DB699}" srcOrd="0" destOrd="0" presId="urn:microsoft.com/office/officeart/2005/8/layout/radial4"/>
    <dgm:cxn modelId="{8F9F3999-96C5-441C-9D21-5EDAE8F79E0F}" type="presOf" srcId="{BFECCB44-F526-4ADE-A437-0FCDE9C2E209}" destId="{B0C9337E-7742-4B12-A73D-BFA09DB062DB}" srcOrd="0" destOrd="0" presId="urn:microsoft.com/office/officeart/2005/8/layout/radial4"/>
    <dgm:cxn modelId="{BF3C1D13-3501-4944-B2AE-7119EDF7E603}" type="presOf" srcId="{2197893F-94CC-4B4A-9D36-FCFD5934E969}" destId="{44A47706-99BC-47E2-834E-D45D19C6B2B2}" srcOrd="0" destOrd="0" presId="urn:microsoft.com/office/officeart/2005/8/layout/radial4"/>
    <dgm:cxn modelId="{BDCBCADB-2CCA-4BC8-9AAE-74260F024332}" type="presOf" srcId="{1779E45F-033E-4F09-A04E-36605126CD4F}" destId="{0E929AD2-EE6F-408E-966B-C72935668BE4}" srcOrd="0" destOrd="0" presId="urn:microsoft.com/office/officeart/2005/8/layout/radial4"/>
    <dgm:cxn modelId="{8E169796-FAB0-4B5D-9E2B-977CAC9E05D2}" srcId="{2CFE8421-6674-4191-AD0F-019B073846C2}" destId="{3D15C5A0-11D5-4964-AEE5-8296C9F4386D}" srcOrd="1" destOrd="0" parTransId="{BFECCB44-F526-4ADE-A437-0FCDE9C2E209}" sibTransId="{B170B325-460E-44CC-AE20-FA3639EBB7D8}"/>
    <dgm:cxn modelId="{3583C722-B5EA-4857-AD65-BEB28F0ABBB2}" srcId="{2CFE8421-6674-4191-AD0F-019B073846C2}" destId="{EEE69AD9-D74C-4E0C-B806-5B145D5D55D0}" srcOrd="5" destOrd="0" parTransId="{66A1D41B-1575-470C-8676-37A0A2EFCB5D}" sibTransId="{49B84E56-BABA-4FF1-BEC5-875244C19226}"/>
    <dgm:cxn modelId="{4E441F77-1B0F-446F-BD2B-8FB769AAE7D0}" type="presOf" srcId="{CA45F2AC-DA24-4987-8C48-5FDFFB7423C0}" destId="{245AF3CD-044E-4E5A-B07B-6EEEBEFF8581}" srcOrd="0" destOrd="0" presId="urn:microsoft.com/office/officeart/2005/8/layout/radial4"/>
    <dgm:cxn modelId="{C3E7AF18-9F39-4268-A2CC-FD7D877A9C79}" type="presOf" srcId="{60CAA361-CF45-4ACB-9BD2-0B0131D0E668}" destId="{3C640D6A-2D64-43FB-A0BA-019D43C599F6}" srcOrd="0" destOrd="0" presId="urn:microsoft.com/office/officeart/2005/8/layout/radial4"/>
    <dgm:cxn modelId="{BDC2452A-9ED2-4F4C-89C2-C68162038628}" type="presOf" srcId="{5FA0C160-C2EC-438F-BA03-82C001439AEA}" destId="{35A0A89A-0823-4AF4-ABC3-A1F5686B3F1C}" srcOrd="0" destOrd="0" presId="urn:microsoft.com/office/officeart/2005/8/layout/radial4"/>
    <dgm:cxn modelId="{A986305E-AA31-4029-919B-54D3DADD1295}" srcId="{8F9F97A4-A739-4CC8-B991-63C6903DD113}" destId="{2CFE8421-6674-4191-AD0F-019B073846C2}" srcOrd="0" destOrd="0" parTransId="{214DAC66-7A17-4A1B-A535-A34B36592C97}" sibTransId="{EF517CEC-4F78-4DA9-AA1F-98B8CE0904E7}"/>
    <dgm:cxn modelId="{5D5DBE39-8720-44F5-8F08-D6F533A3A2C8}" type="presOf" srcId="{0B47FFCB-D965-4C58-8841-3E40D5855EBB}" destId="{E509F532-6D22-4ABD-B737-1FE7031599D5}" srcOrd="0" destOrd="0" presId="urn:microsoft.com/office/officeart/2005/8/layout/radial4"/>
    <dgm:cxn modelId="{24649CF0-8979-4DE2-B1CB-DA6A60E1B8D4}" srcId="{2CFE8421-6674-4191-AD0F-019B073846C2}" destId="{0B47FFCB-D965-4C58-8841-3E40D5855EBB}" srcOrd="6" destOrd="0" parTransId="{B42E0082-6822-4EBB-9573-B0D3EB4EAAB1}" sibTransId="{2CBED315-F61C-4C57-905E-418EEAE87170}"/>
    <dgm:cxn modelId="{3936AE66-4269-40F4-A103-95AB26622E56}" srcId="{2CFE8421-6674-4191-AD0F-019B073846C2}" destId="{1779E45F-033E-4F09-A04E-36605126CD4F}" srcOrd="2" destOrd="0" parTransId="{60CAA361-CF45-4ACB-9BD2-0B0131D0E668}" sibTransId="{DFEC3CCA-E63A-4B86-9304-1CE93491EE2A}"/>
    <dgm:cxn modelId="{2DD968C1-4194-429E-86A6-2C44C6DC28B9}" type="presOf" srcId="{EEE69AD9-D74C-4E0C-B806-5B145D5D55D0}" destId="{5B459CCA-6E02-4829-9048-30F776F1F206}" srcOrd="0" destOrd="0" presId="urn:microsoft.com/office/officeart/2005/8/layout/radial4"/>
    <dgm:cxn modelId="{B0126145-24EF-4CA9-86F7-59CE5E7B7CBB}" type="presOf" srcId="{66A1D41B-1575-470C-8676-37A0A2EFCB5D}" destId="{F2FF505C-FF7E-4E79-8DED-24DED55C1D52}" srcOrd="0" destOrd="0" presId="urn:microsoft.com/office/officeart/2005/8/layout/radial4"/>
    <dgm:cxn modelId="{AF363153-38F2-40AE-9C9A-17B027BECCB7}" type="presOf" srcId="{91078CF2-2506-4696-B90D-FFAC9092EDDD}" destId="{D68D7A9A-3B6D-4FD0-91FC-8974C9F50837}" srcOrd="0" destOrd="0" presId="urn:microsoft.com/office/officeart/2005/8/layout/radial4"/>
    <dgm:cxn modelId="{85D1D6CF-7801-4F33-8BD7-1B4F7A52EE89}" type="presParOf" srcId="{073D43D2-E0C2-487C-B3F6-0BC4BEB38295}" destId="{75309FA9-C4BD-47FD-BF0A-5F7AEC6C374B}" srcOrd="0" destOrd="0" presId="urn:microsoft.com/office/officeart/2005/8/layout/radial4"/>
    <dgm:cxn modelId="{A2CBFAB1-DEDF-468B-B53C-08B77120CB60}" type="presParOf" srcId="{073D43D2-E0C2-487C-B3F6-0BC4BEB38295}" destId="{245AF3CD-044E-4E5A-B07B-6EEEBEFF8581}" srcOrd="1" destOrd="0" presId="urn:microsoft.com/office/officeart/2005/8/layout/radial4"/>
    <dgm:cxn modelId="{D95882EA-1386-4668-97E7-5F48AD8F6DAA}" type="presParOf" srcId="{073D43D2-E0C2-487C-B3F6-0BC4BEB38295}" destId="{4C8E35E4-4AB0-47BE-AE33-2B8CEA1AC260}" srcOrd="2" destOrd="0" presId="urn:microsoft.com/office/officeart/2005/8/layout/radial4"/>
    <dgm:cxn modelId="{97725D70-D97D-4D5A-A35B-5F043049E71D}" type="presParOf" srcId="{073D43D2-E0C2-487C-B3F6-0BC4BEB38295}" destId="{B0C9337E-7742-4B12-A73D-BFA09DB062DB}" srcOrd="3" destOrd="0" presId="urn:microsoft.com/office/officeart/2005/8/layout/radial4"/>
    <dgm:cxn modelId="{B1787359-FDEE-4C28-9B62-3A715D27C983}" type="presParOf" srcId="{073D43D2-E0C2-487C-B3F6-0BC4BEB38295}" destId="{13AA7BDB-BA2A-4790-AE29-17CA8DE78A9C}" srcOrd="4" destOrd="0" presId="urn:microsoft.com/office/officeart/2005/8/layout/radial4"/>
    <dgm:cxn modelId="{B7D517CC-A63E-4650-A158-C0389072CD82}" type="presParOf" srcId="{073D43D2-E0C2-487C-B3F6-0BC4BEB38295}" destId="{3C640D6A-2D64-43FB-A0BA-019D43C599F6}" srcOrd="5" destOrd="0" presId="urn:microsoft.com/office/officeart/2005/8/layout/radial4"/>
    <dgm:cxn modelId="{3D0F5F55-E2EA-4B07-811C-22A2281D2384}" type="presParOf" srcId="{073D43D2-E0C2-487C-B3F6-0BC4BEB38295}" destId="{0E929AD2-EE6F-408E-966B-C72935668BE4}" srcOrd="6" destOrd="0" presId="urn:microsoft.com/office/officeart/2005/8/layout/radial4"/>
    <dgm:cxn modelId="{CD13A4BE-F556-4C8C-B961-20B0C3F42D4D}" type="presParOf" srcId="{073D43D2-E0C2-487C-B3F6-0BC4BEB38295}" destId="{D68D7A9A-3B6D-4FD0-91FC-8974C9F50837}" srcOrd="7" destOrd="0" presId="urn:microsoft.com/office/officeart/2005/8/layout/radial4"/>
    <dgm:cxn modelId="{B75B5768-EE81-4EE1-9A0D-D08D95FE4CF0}" type="presParOf" srcId="{073D43D2-E0C2-487C-B3F6-0BC4BEB38295}" destId="{44A47706-99BC-47E2-834E-D45D19C6B2B2}" srcOrd="8" destOrd="0" presId="urn:microsoft.com/office/officeart/2005/8/layout/radial4"/>
    <dgm:cxn modelId="{500EBFB8-C61A-48F3-9BB0-52166E990EA9}" type="presParOf" srcId="{073D43D2-E0C2-487C-B3F6-0BC4BEB38295}" destId="{35A0A89A-0823-4AF4-ABC3-A1F5686B3F1C}" srcOrd="9" destOrd="0" presId="urn:microsoft.com/office/officeart/2005/8/layout/radial4"/>
    <dgm:cxn modelId="{A2F69D13-3378-46E5-8702-932BE3A056F4}" type="presParOf" srcId="{073D43D2-E0C2-487C-B3F6-0BC4BEB38295}" destId="{AE0B085E-D0E5-4839-9936-804BEA942F73}" srcOrd="10" destOrd="0" presId="urn:microsoft.com/office/officeart/2005/8/layout/radial4"/>
    <dgm:cxn modelId="{7B545AD2-870F-48F8-9EFB-79096F2F8098}" type="presParOf" srcId="{073D43D2-E0C2-487C-B3F6-0BC4BEB38295}" destId="{F2FF505C-FF7E-4E79-8DED-24DED55C1D52}" srcOrd="11" destOrd="0" presId="urn:microsoft.com/office/officeart/2005/8/layout/radial4"/>
    <dgm:cxn modelId="{75851965-773B-4634-9C64-739C9481CE20}" type="presParOf" srcId="{073D43D2-E0C2-487C-B3F6-0BC4BEB38295}" destId="{5B459CCA-6E02-4829-9048-30F776F1F206}" srcOrd="12" destOrd="0" presId="urn:microsoft.com/office/officeart/2005/8/layout/radial4"/>
    <dgm:cxn modelId="{56010925-21DA-4ABB-9E50-CE0868D92854}" type="presParOf" srcId="{073D43D2-E0C2-487C-B3F6-0BC4BEB38295}" destId="{33C5CE09-2676-4AE5-AE62-2103DA3DB699}" srcOrd="13" destOrd="0" presId="urn:microsoft.com/office/officeart/2005/8/layout/radial4"/>
    <dgm:cxn modelId="{DA248992-15FD-4085-A2D4-C051D4700DCD}" type="presParOf" srcId="{073D43D2-E0C2-487C-B3F6-0BC4BEB38295}" destId="{E509F532-6D22-4ABD-B737-1FE7031599D5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181CC6-7217-4EF8-AA37-8A197A414520}" type="doc">
      <dgm:prSet loTypeId="urn:microsoft.com/office/officeart/2005/8/layout/hierarchy4" loCatId="list" qsTypeId="urn:microsoft.com/office/officeart/2005/8/quickstyle/simple1#10" qsCatId="simple" csTypeId="urn:microsoft.com/office/officeart/2005/8/colors/accent1_3" csCatId="accent1" phldr="1"/>
      <dgm:spPr/>
      <dgm:t>
        <a:bodyPr/>
        <a:lstStyle/>
        <a:p>
          <a:endParaRPr lang="pt-PT"/>
        </a:p>
      </dgm:t>
    </dgm:pt>
    <dgm:pt modelId="{FD0ECC2D-C11A-4A0C-9D8A-7663B82C3A85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/>
            <a:t>Como sentir-se mais confortável com a mudança?</a:t>
          </a:r>
          <a:endParaRPr lang="pt-PT" dirty="0"/>
        </a:p>
      </dgm:t>
    </dgm:pt>
    <dgm:pt modelId="{49F71AD4-3EEF-47F8-8492-1F0441D1D2DD}" type="parTrans" cxnId="{01CF56BA-35C4-47E8-B19C-54733C964849}">
      <dgm:prSet/>
      <dgm:spPr/>
      <dgm:t>
        <a:bodyPr/>
        <a:lstStyle/>
        <a:p>
          <a:endParaRPr lang="pt-PT"/>
        </a:p>
      </dgm:t>
    </dgm:pt>
    <dgm:pt modelId="{069619F7-4DD0-432D-B968-E2E76F8A6AD0}" type="sibTrans" cxnId="{01CF56BA-35C4-47E8-B19C-54733C964849}">
      <dgm:prSet/>
      <dgm:spPr/>
      <dgm:t>
        <a:bodyPr/>
        <a:lstStyle/>
        <a:p>
          <a:endParaRPr lang="pt-PT"/>
        </a:p>
      </dgm:t>
    </dgm:pt>
    <dgm:pt modelId="{27F21105-597A-4F0A-98E9-946F679BB97C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9900"/>
        </a:solidFill>
      </dgm:spPr>
      <dgm:t>
        <a:bodyPr/>
        <a:lstStyle/>
        <a:p>
          <a:r>
            <a:rPr lang="pt-PT" dirty="0" smtClean="0"/>
            <a:t>Mude gradualmente</a:t>
          </a:r>
          <a:endParaRPr lang="pt-PT" dirty="0"/>
        </a:p>
      </dgm:t>
    </dgm:pt>
    <dgm:pt modelId="{82B61507-34C4-4EF6-B0DA-C6A8932A7A28}" type="parTrans" cxnId="{F4ECD7E3-7CDA-46C7-B2D3-2B89F2F16C55}">
      <dgm:prSet/>
      <dgm:spPr/>
      <dgm:t>
        <a:bodyPr/>
        <a:lstStyle/>
        <a:p>
          <a:endParaRPr lang="pt-PT"/>
        </a:p>
      </dgm:t>
    </dgm:pt>
    <dgm:pt modelId="{8E8EDCE5-3FED-4534-8BAD-7CA324A6189F}" type="sibTrans" cxnId="{F4ECD7E3-7CDA-46C7-B2D3-2B89F2F16C55}">
      <dgm:prSet/>
      <dgm:spPr/>
      <dgm:t>
        <a:bodyPr/>
        <a:lstStyle/>
        <a:p>
          <a:endParaRPr lang="pt-PT"/>
        </a:p>
      </dgm:t>
    </dgm:pt>
    <dgm:pt modelId="{7D440DD6-05CE-488F-8DA5-44F555108129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/>
            <a:t>Mude de diferentes formas </a:t>
          </a:r>
          <a:endParaRPr lang="pt-PT" dirty="0"/>
        </a:p>
      </dgm:t>
    </dgm:pt>
    <dgm:pt modelId="{7149CC00-DF7B-4167-8130-51322709137C}" type="parTrans" cxnId="{534F3FF2-D4C7-4388-84DE-BAC4308A7C35}">
      <dgm:prSet/>
      <dgm:spPr/>
      <dgm:t>
        <a:bodyPr/>
        <a:lstStyle/>
        <a:p>
          <a:endParaRPr lang="pt-PT"/>
        </a:p>
      </dgm:t>
    </dgm:pt>
    <dgm:pt modelId="{210EC339-C3FF-4C9C-BE84-2D4059990090}" type="sibTrans" cxnId="{534F3FF2-D4C7-4388-84DE-BAC4308A7C35}">
      <dgm:prSet/>
      <dgm:spPr/>
      <dgm:t>
        <a:bodyPr/>
        <a:lstStyle/>
        <a:p>
          <a:endParaRPr lang="pt-PT"/>
        </a:p>
      </dgm:t>
    </dgm:pt>
    <dgm:pt modelId="{A4EBDDF8-A317-47BD-A024-2ED8A11E4163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/>
            <a:t>Fique Feliz por si</a:t>
          </a:r>
          <a:endParaRPr lang="pt-PT" dirty="0"/>
        </a:p>
      </dgm:t>
    </dgm:pt>
    <dgm:pt modelId="{CAE580AB-7A55-4F61-B875-A90675F63046}" type="parTrans" cxnId="{B03EDE14-9032-4FA0-B7A7-860DC274E79D}">
      <dgm:prSet/>
      <dgm:spPr/>
      <dgm:t>
        <a:bodyPr/>
        <a:lstStyle/>
        <a:p>
          <a:endParaRPr lang="pt-PT"/>
        </a:p>
      </dgm:t>
    </dgm:pt>
    <dgm:pt modelId="{8FBE2398-EB59-4E99-8B8E-2E3F29FB26DB}" type="sibTrans" cxnId="{B03EDE14-9032-4FA0-B7A7-860DC274E79D}">
      <dgm:prSet/>
      <dgm:spPr/>
      <dgm:t>
        <a:bodyPr/>
        <a:lstStyle/>
        <a:p>
          <a:endParaRPr lang="pt-PT"/>
        </a:p>
      </dgm:t>
    </dgm:pt>
    <dgm:pt modelId="{E642F921-E805-42E7-8A6A-7F6A46DEB616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FF9900"/>
        </a:solidFill>
      </dgm:spPr>
      <dgm:t>
        <a:bodyPr/>
        <a:lstStyle/>
        <a:p>
          <a:r>
            <a:rPr lang="pt-PT" dirty="0" smtClean="0"/>
            <a:t>Pratique frequentemente</a:t>
          </a:r>
          <a:endParaRPr lang="pt-PT" dirty="0"/>
        </a:p>
      </dgm:t>
    </dgm:pt>
    <dgm:pt modelId="{DA395671-56DC-449E-8D64-12A3C2A178A4}" type="parTrans" cxnId="{B491FDC8-0CC1-4692-AFDC-E801CDC12AA2}">
      <dgm:prSet/>
      <dgm:spPr/>
      <dgm:t>
        <a:bodyPr/>
        <a:lstStyle/>
        <a:p>
          <a:endParaRPr lang="pt-PT"/>
        </a:p>
      </dgm:t>
    </dgm:pt>
    <dgm:pt modelId="{1033C532-E6A8-4FC4-93FD-33524822FAA7}" type="sibTrans" cxnId="{B491FDC8-0CC1-4692-AFDC-E801CDC12AA2}">
      <dgm:prSet/>
      <dgm:spPr/>
      <dgm:t>
        <a:bodyPr/>
        <a:lstStyle/>
        <a:p>
          <a:endParaRPr lang="pt-PT"/>
        </a:p>
      </dgm:t>
    </dgm:pt>
    <dgm:pt modelId="{32A6F255-AABD-4ED2-9068-6B0AEF6EB3E8}">
      <dgm:prSet phldrT="[Texto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/>
            <a:t>Perceba a importância da mudança</a:t>
          </a:r>
          <a:endParaRPr lang="pt-PT" dirty="0"/>
        </a:p>
      </dgm:t>
    </dgm:pt>
    <dgm:pt modelId="{73306E52-7594-4B1E-9597-D1D3260A43D8}" type="parTrans" cxnId="{11404DDA-144A-4401-96B1-CD24B7BECF44}">
      <dgm:prSet/>
      <dgm:spPr/>
      <dgm:t>
        <a:bodyPr/>
        <a:lstStyle/>
        <a:p>
          <a:endParaRPr lang="pt-PT"/>
        </a:p>
      </dgm:t>
    </dgm:pt>
    <dgm:pt modelId="{2821B557-BDEF-4739-8BEA-59F185455593}" type="sibTrans" cxnId="{11404DDA-144A-4401-96B1-CD24B7BECF44}">
      <dgm:prSet/>
      <dgm:spPr/>
      <dgm:t>
        <a:bodyPr/>
        <a:lstStyle/>
        <a:p>
          <a:endParaRPr lang="pt-PT"/>
        </a:p>
      </dgm:t>
    </dgm:pt>
    <dgm:pt modelId="{EBFE1529-E868-4E1A-A86F-CAABFAEB739A}" type="pres">
      <dgm:prSet presAssocID="{09181CC6-7217-4EF8-AA37-8A197A414520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3B57CDAA-FBC5-49D4-BA0D-6A4E6512D9A4}" type="pres">
      <dgm:prSet presAssocID="{FD0ECC2D-C11A-4A0C-9D8A-7663B82C3A85}" presName="vertOne" presStyleCnt="0"/>
      <dgm:spPr/>
    </dgm:pt>
    <dgm:pt modelId="{E5995074-6D33-46FA-A535-3132D581CB14}" type="pres">
      <dgm:prSet presAssocID="{FD0ECC2D-C11A-4A0C-9D8A-7663B82C3A85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0ED5312-BE9E-43AA-B112-2104852AD7BC}" type="pres">
      <dgm:prSet presAssocID="{FD0ECC2D-C11A-4A0C-9D8A-7663B82C3A85}" presName="parTransOne" presStyleCnt="0"/>
      <dgm:spPr/>
    </dgm:pt>
    <dgm:pt modelId="{DC556CEA-DBB3-4AB5-8C3C-6E068AA37EDD}" type="pres">
      <dgm:prSet presAssocID="{FD0ECC2D-C11A-4A0C-9D8A-7663B82C3A85}" presName="horzOne" presStyleCnt="0"/>
      <dgm:spPr/>
    </dgm:pt>
    <dgm:pt modelId="{517195CE-38A3-41FF-900D-B48C954FDEAD}" type="pres">
      <dgm:prSet presAssocID="{27F21105-597A-4F0A-98E9-946F679BB97C}" presName="vertTwo" presStyleCnt="0"/>
      <dgm:spPr/>
    </dgm:pt>
    <dgm:pt modelId="{2D7FD5C9-0684-4855-A498-722CCA6610E1}" type="pres">
      <dgm:prSet presAssocID="{27F21105-597A-4F0A-98E9-946F679BB97C}" presName="txTwo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FEC90EB5-250B-41E5-9336-B4D205760848}" type="pres">
      <dgm:prSet presAssocID="{27F21105-597A-4F0A-98E9-946F679BB97C}" presName="parTransTwo" presStyleCnt="0"/>
      <dgm:spPr/>
    </dgm:pt>
    <dgm:pt modelId="{D4F3739F-13AB-4630-AF89-FC02E1D92244}" type="pres">
      <dgm:prSet presAssocID="{27F21105-597A-4F0A-98E9-946F679BB97C}" presName="horzTwo" presStyleCnt="0"/>
      <dgm:spPr/>
    </dgm:pt>
    <dgm:pt modelId="{8DE0845C-BA1A-4EA7-B2FD-A5B6EE3A3F8C}" type="pres">
      <dgm:prSet presAssocID="{7D440DD6-05CE-488F-8DA5-44F555108129}" presName="vertThree" presStyleCnt="0"/>
      <dgm:spPr/>
    </dgm:pt>
    <dgm:pt modelId="{B5EEC9DE-BEA1-45D5-AAEB-45E7A77B6A3C}" type="pres">
      <dgm:prSet presAssocID="{7D440DD6-05CE-488F-8DA5-44F555108129}" presName="txThre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B2BAEFC-0210-4DCB-B3A3-855AEF1C0F23}" type="pres">
      <dgm:prSet presAssocID="{7D440DD6-05CE-488F-8DA5-44F555108129}" presName="horzThree" presStyleCnt="0"/>
      <dgm:spPr/>
    </dgm:pt>
    <dgm:pt modelId="{699CBC40-BFD8-4829-BCF7-4D421D3EB9F9}" type="pres">
      <dgm:prSet presAssocID="{210EC339-C3FF-4C9C-BE84-2D4059990090}" presName="sibSpaceThree" presStyleCnt="0"/>
      <dgm:spPr/>
    </dgm:pt>
    <dgm:pt modelId="{A6942A5E-AB3E-4FE6-A725-E10B2AC43D9F}" type="pres">
      <dgm:prSet presAssocID="{A4EBDDF8-A317-47BD-A024-2ED8A11E4163}" presName="vertThree" presStyleCnt="0"/>
      <dgm:spPr/>
    </dgm:pt>
    <dgm:pt modelId="{B08EB0FB-3F34-489E-A324-37422133639B}" type="pres">
      <dgm:prSet presAssocID="{A4EBDDF8-A317-47BD-A024-2ED8A11E4163}" presName="txThre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0F55598-A2D5-4782-A949-7EA2C5F8D30C}" type="pres">
      <dgm:prSet presAssocID="{A4EBDDF8-A317-47BD-A024-2ED8A11E4163}" presName="horzThree" presStyleCnt="0"/>
      <dgm:spPr/>
    </dgm:pt>
    <dgm:pt modelId="{30F95318-7E21-4EA2-826D-989EA3F810F5}" type="pres">
      <dgm:prSet presAssocID="{8E8EDCE5-3FED-4534-8BAD-7CA324A6189F}" presName="sibSpaceTwo" presStyleCnt="0"/>
      <dgm:spPr/>
    </dgm:pt>
    <dgm:pt modelId="{EAE12230-77F2-4177-AA75-EAF15B1287C7}" type="pres">
      <dgm:prSet presAssocID="{E642F921-E805-42E7-8A6A-7F6A46DEB616}" presName="vertTwo" presStyleCnt="0"/>
      <dgm:spPr/>
    </dgm:pt>
    <dgm:pt modelId="{2B13A05D-21F3-48DE-9146-8368CB84A93D}" type="pres">
      <dgm:prSet presAssocID="{E642F921-E805-42E7-8A6A-7F6A46DEB616}" presName="txTwo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D9DC455-11BF-4C22-8770-F1051EAAF5E4}" type="pres">
      <dgm:prSet presAssocID="{E642F921-E805-42E7-8A6A-7F6A46DEB616}" presName="parTransTwo" presStyleCnt="0"/>
      <dgm:spPr/>
    </dgm:pt>
    <dgm:pt modelId="{56A020A5-9051-4368-8DD8-B1BAC23BE033}" type="pres">
      <dgm:prSet presAssocID="{E642F921-E805-42E7-8A6A-7F6A46DEB616}" presName="horzTwo" presStyleCnt="0"/>
      <dgm:spPr/>
    </dgm:pt>
    <dgm:pt modelId="{2168575E-C009-48B2-BD3A-5C22233CB15F}" type="pres">
      <dgm:prSet presAssocID="{32A6F255-AABD-4ED2-9068-6B0AEF6EB3E8}" presName="vertThree" presStyleCnt="0"/>
      <dgm:spPr/>
    </dgm:pt>
    <dgm:pt modelId="{8BCBAEE2-219C-4F4E-A437-2449F270F5F0}" type="pres">
      <dgm:prSet presAssocID="{32A6F255-AABD-4ED2-9068-6B0AEF6EB3E8}" presName="txThre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0E9F91E5-F7BF-49B5-B590-BE7836CE9782}" type="pres">
      <dgm:prSet presAssocID="{32A6F255-AABD-4ED2-9068-6B0AEF6EB3E8}" presName="horzThree" presStyleCnt="0"/>
      <dgm:spPr/>
    </dgm:pt>
  </dgm:ptLst>
  <dgm:cxnLst>
    <dgm:cxn modelId="{BEF95E9A-1481-40DC-A57C-1DF6ECAF5DF0}" type="presOf" srcId="{32A6F255-AABD-4ED2-9068-6B0AEF6EB3E8}" destId="{8BCBAEE2-219C-4F4E-A437-2449F270F5F0}" srcOrd="0" destOrd="0" presId="urn:microsoft.com/office/officeart/2005/8/layout/hierarchy4"/>
    <dgm:cxn modelId="{DB8DDC5B-E713-499B-9BC5-B7CB6AC22B0A}" type="presOf" srcId="{E642F921-E805-42E7-8A6A-7F6A46DEB616}" destId="{2B13A05D-21F3-48DE-9146-8368CB84A93D}" srcOrd="0" destOrd="0" presId="urn:microsoft.com/office/officeart/2005/8/layout/hierarchy4"/>
    <dgm:cxn modelId="{DFEABEAB-83CF-456A-936E-0A3F55DA0BA3}" type="presOf" srcId="{27F21105-597A-4F0A-98E9-946F679BB97C}" destId="{2D7FD5C9-0684-4855-A498-722CCA6610E1}" srcOrd="0" destOrd="0" presId="urn:microsoft.com/office/officeart/2005/8/layout/hierarchy4"/>
    <dgm:cxn modelId="{534F3FF2-D4C7-4388-84DE-BAC4308A7C35}" srcId="{27F21105-597A-4F0A-98E9-946F679BB97C}" destId="{7D440DD6-05CE-488F-8DA5-44F555108129}" srcOrd="0" destOrd="0" parTransId="{7149CC00-DF7B-4167-8130-51322709137C}" sibTransId="{210EC339-C3FF-4C9C-BE84-2D4059990090}"/>
    <dgm:cxn modelId="{9902E807-7DF8-466C-8789-C3432C1095BB}" type="presOf" srcId="{A4EBDDF8-A317-47BD-A024-2ED8A11E4163}" destId="{B08EB0FB-3F34-489E-A324-37422133639B}" srcOrd="0" destOrd="0" presId="urn:microsoft.com/office/officeart/2005/8/layout/hierarchy4"/>
    <dgm:cxn modelId="{B491FDC8-0CC1-4692-AFDC-E801CDC12AA2}" srcId="{FD0ECC2D-C11A-4A0C-9D8A-7663B82C3A85}" destId="{E642F921-E805-42E7-8A6A-7F6A46DEB616}" srcOrd="1" destOrd="0" parTransId="{DA395671-56DC-449E-8D64-12A3C2A178A4}" sibTransId="{1033C532-E6A8-4FC4-93FD-33524822FAA7}"/>
    <dgm:cxn modelId="{B03EDE14-9032-4FA0-B7A7-860DC274E79D}" srcId="{27F21105-597A-4F0A-98E9-946F679BB97C}" destId="{A4EBDDF8-A317-47BD-A024-2ED8A11E4163}" srcOrd="1" destOrd="0" parTransId="{CAE580AB-7A55-4F61-B875-A90675F63046}" sibTransId="{8FBE2398-EB59-4E99-8B8E-2E3F29FB26DB}"/>
    <dgm:cxn modelId="{BEAA469B-2575-4606-8FE2-9EDDBCCFF5B8}" type="presOf" srcId="{09181CC6-7217-4EF8-AA37-8A197A414520}" destId="{EBFE1529-E868-4E1A-A86F-CAABFAEB739A}" srcOrd="0" destOrd="0" presId="urn:microsoft.com/office/officeart/2005/8/layout/hierarchy4"/>
    <dgm:cxn modelId="{427F6A35-051C-423E-BBEF-317348BD4E0D}" type="presOf" srcId="{7D440DD6-05CE-488F-8DA5-44F555108129}" destId="{B5EEC9DE-BEA1-45D5-AAEB-45E7A77B6A3C}" srcOrd="0" destOrd="0" presId="urn:microsoft.com/office/officeart/2005/8/layout/hierarchy4"/>
    <dgm:cxn modelId="{01CF56BA-35C4-47E8-B19C-54733C964849}" srcId="{09181CC6-7217-4EF8-AA37-8A197A414520}" destId="{FD0ECC2D-C11A-4A0C-9D8A-7663B82C3A85}" srcOrd="0" destOrd="0" parTransId="{49F71AD4-3EEF-47F8-8492-1F0441D1D2DD}" sibTransId="{069619F7-4DD0-432D-B968-E2E76F8A6AD0}"/>
    <dgm:cxn modelId="{F4ECD7E3-7CDA-46C7-B2D3-2B89F2F16C55}" srcId="{FD0ECC2D-C11A-4A0C-9D8A-7663B82C3A85}" destId="{27F21105-597A-4F0A-98E9-946F679BB97C}" srcOrd="0" destOrd="0" parTransId="{82B61507-34C4-4EF6-B0DA-C6A8932A7A28}" sibTransId="{8E8EDCE5-3FED-4534-8BAD-7CA324A6189F}"/>
    <dgm:cxn modelId="{11404DDA-144A-4401-96B1-CD24B7BECF44}" srcId="{E642F921-E805-42E7-8A6A-7F6A46DEB616}" destId="{32A6F255-AABD-4ED2-9068-6B0AEF6EB3E8}" srcOrd="0" destOrd="0" parTransId="{73306E52-7594-4B1E-9597-D1D3260A43D8}" sibTransId="{2821B557-BDEF-4739-8BEA-59F185455593}"/>
    <dgm:cxn modelId="{EA8F4151-FDAE-42C6-85E3-4F7FB50218BD}" type="presOf" srcId="{FD0ECC2D-C11A-4A0C-9D8A-7663B82C3A85}" destId="{E5995074-6D33-46FA-A535-3132D581CB14}" srcOrd="0" destOrd="0" presId="urn:microsoft.com/office/officeart/2005/8/layout/hierarchy4"/>
    <dgm:cxn modelId="{D227473F-CE46-41A9-98EA-37B86E37A439}" type="presParOf" srcId="{EBFE1529-E868-4E1A-A86F-CAABFAEB739A}" destId="{3B57CDAA-FBC5-49D4-BA0D-6A4E6512D9A4}" srcOrd="0" destOrd="0" presId="urn:microsoft.com/office/officeart/2005/8/layout/hierarchy4"/>
    <dgm:cxn modelId="{F5B1D905-97F3-4DE6-80C3-53D72D18E880}" type="presParOf" srcId="{3B57CDAA-FBC5-49D4-BA0D-6A4E6512D9A4}" destId="{E5995074-6D33-46FA-A535-3132D581CB14}" srcOrd="0" destOrd="0" presId="urn:microsoft.com/office/officeart/2005/8/layout/hierarchy4"/>
    <dgm:cxn modelId="{DFB23200-05A4-4C72-A2E5-83D60F6D7F56}" type="presParOf" srcId="{3B57CDAA-FBC5-49D4-BA0D-6A4E6512D9A4}" destId="{F0ED5312-BE9E-43AA-B112-2104852AD7BC}" srcOrd="1" destOrd="0" presId="urn:microsoft.com/office/officeart/2005/8/layout/hierarchy4"/>
    <dgm:cxn modelId="{C5DAEBDD-63E2-45D6-9366-4009CCA3D84B}" type="presParOf" srcId="{3B57CDAA-FBC5-49D4-BA0D-6A4E6512D9A4}" destId="{DC556CEA-DBB3-4AB5-8C3C-6E068AA37EDD}" srcOrd="2" destOrd="0" presId="urn:microsoft.com/office/officeart/2005/8/layout/hierarchy4"/>
    <dgm:cxn modelId="{D6072FDE-C39B-4F6F-A968-576126711B91}" type="presParOf" srcId="{DC556CEA-DBB3-4AB5-8C3C-6E068AA37EDD}" destId="{517195CE-38A3-41FF-900D-B48C954FDEAD}" srcOrd="0" destOrd="0" presId="urn:microsoft.com/office/officeart/2005/8/layout/hierarchy4"/>
    <dgm:cxn modelId="{E4AC1FB5-F162-4F84-B55C-87C6093A856F}" type="presParOf" srcId="{517195CE-38A3-41FF-900D-B48C954FDEAD}" destId="{2D7FD5C9-0684-4855-A498-722CCA6610E1}" srcOrd="0" destOrd="0" presId="urn:microsoft.com/office/officeart/2005/8/layout/hierarchy4"/>
    <dgm:cxn modelId="{5C9EF528-2704-41F5-A7C3-71CB22F7D492}" type="presParOf" srcId="{517195CE-38A3-41FF-900D-B48C954FDEAD}" destId="{FEC90EB5-250B-41E5-9336-B4D205760848}" srcOrd="1" destOrd="0" presId="urn:microsoft.com/office/officeart/2005/8/layout/hierarchy4"/>
    <dgm:cxn modelId="{A7ACC462-D209-45FA-9568-334847A4295E}" type="presParOf" srcId="{517195CE-38A3-41FF-900D-B48C954FDEAD}" destId="{D4F3739F-13AB-4630-AF89-FC02E1D92244}" srcOrd="2" destOrd="0" presId="urn:microsoft.com/office/officeart/2005/8/layout/hierarchy4"/>
    <dgm:cxn modelId="{E69DF4C4-8285-46A5-B3AD-1DF8F3389F56}" type="presParOf" srcId="{D4F3739F-13AB-4630-AF89-FC02E1D92244}" destId="{8DE0845C-BA1A-4EA7-B2FD-A5B6EE3A3F8C}" srcOrd="0" destOrd="0" presId="urn:microsoft.com/office/officeart/2005/8/layout/hierarchy4"/>
    <dgm:cxn modelId="{ADA722E8-230E-4D19-8E46-1F88B44E7CFF}" type="presParOf" srcId="{8DE0845C-BA1A-4EA7-B2FD-A5B6EE3A3F8C}" destId="{B5EEC9DE-BEA1-45D5-AAEB-45E7A77B6A3C}" srcOrd="0" destOrd="0" presId="urn:microsoft.com/office/officeart/2005/8/layout/hierarchy4"/>
    <dgm:cxn modelId="{5C6771BF-F807-4E0F-BC00-2D489857BBA9}" type="presParOf" srcId="{8DE0845C-BA1A-4EA7-B2FD-A5B6EE3A3F8C}" destId="{CB2BAEFC-0210-4DCB-B3A3-855AEF1C0F23}" srcOrd="1" destOrd="0" presId="urn:microsoft.com/office/officeart/2005/8/layout/hierarchy4"/>
    <dgm:cxn modelId="{A64E8049-EBD6-4B60-9C78-0F49912B471D}" type="presParOf" srcId="{D4F3739F-13AB-4630-AF89-FC02E1D92244}" destId="{699CBC40-BFD8-4829-BCF7-4D421D3EB9F9}" srcOrd="1" destOrd="0" presId="urn:microsoft.com/office/officeart/2005/8/layout/hierarchy4"/>
    <dgm:cxn modelId="{5DCA1311-BAE5-4C0C-B425-EC5E60A3B8B3}" type="presParOf" srcId="{D4F3739F-13AB-4630-AF89-FC02E1D92244}" destId="{A6942A5E-AB3E-4FE6-A725-E10B2AC43D9F}" srcOrd="2" destOrd="0" presId="urn:microsoft.com/office/officeart/2005/8/layout/hierarchy4"/>
    <dgm:cxn modelId="{FF8C85E6-B7D7-4959-BD75-8BF4DDDBC14D}" type="presParOf" srcId="{A6942A5E-AB3E-4FE6-A725-E10B2AC43D9F}" destId="{B08EB0FB-3F34-489E-A324-37422133639B}" srcOrd="0" destOrd="0" presId="urn:microsoft.com/office/officeart/2005/8/layout/hierarchy4"/>
    <dgm:cxn modelId="{25EF1B43-18B5-4D36-BCA0-5CBCDDAB314E}" type="presParOf" srcId="{A6942A5E-AB3E-4FE6-A725-E10B2AC43D9F}" destId="{70F55598-A2D5-4782-A949-7EA2C5F8D30C}" srcOrd="1" destOrd="0" presId="urn:microsoft.com/office/officeart/2005/8/layout/hierarchy4"/>
    <dgm:cxn modelId="{AEF0CF2E-A0A6-437D-8014-D2EB94E43B27}" type="presParOf" srcId="{DC556CEA-DBB3-4AB5-8C3C-6E068AA37EDD}" destId="{30F95318-7E21-4EA2-826D-989EA3F810F5}" srcOrd="1" destOrd="0" presId="urn:microsoft.com/office/officeart/2005/8/layout/hierarchy4"/>
    <dgm:cxn modelId="{1C575897-5892-4B1A-BED7-555F0A418DF5}" type="presParOf" srcId="{DC556CEA-DBB3-4AB5-8C3C-6E068AA37EDD}" destId="{EAE12230-77F2-4177-AA75-EAF15B1287C7}" srcOrd="2" destOrd="0" presId="urn:microsoft.com/office/officeart/2005/8/layout/hierarchy4"/>
    <dgm:cxn modelId="{F6489FA8-798F-4E8B-8CCE-D6F86029D937}" type="presParOf" srcId="{EAE12230-77F2-4177-AA75-EAF15B1287C7}" destId="{2B13A05D-21F3-48DE-9146-8368CB84A93D}" srcOrd="0" destOrd="0" presId="urn:microsoft.com/office/officeart/2005/8/layout/hierarchy4"/>
    <dgm:cxn modelId="{D1D7CD21-52CD-41FD-BDDB-17FA8CE7D86B}" type="presParOf" srcId="{EAE12230-77F2-4177-AA75-EAF15B1287C7}" destId="{DD9DC455-11BF-4C22-8770-F1051EAAF5E4}" srcOrd="1" destOrd="0" presId="urn:microsoft.com/office/officeart/2005/8/layout/hierarchy4"/>
    <dgm:cxn modelId="{FE20AD39-3D94-4703-A0BF-0CD102581E07}" type="presParOf" srcId="{EAE12230-77F2-4177-AA75-EAF15B1287C7}" destId="{56A020A5-9051-4368-8DD8-B1BAC23BE033}" srcOrd="2" destOrd="0" presId="urn:microsoft.com/office/officeart/2005/8/layout/hierarchy4"/>
    <dgm:cxn modelId="{8A583C59-127F-4664-9C87-597DE998B580}" type="presParOf" srcId="{56A020A5-9051-4368-8DD8-B1BAC23BE033}" destId="{2168575E-C009-48B2-BD3A-5C22233CB15F}" srcOrd="0" destOrd="0" presId="urn:microsoft.com/office/officeart/2005/8/layout/hierarchy4"/>
    <dgm:cxn modelId="{9299289E-A61F-4B8C-816F-24D505E62DD0}" type="presParOf" srcId="{2168575E-C009-48B2-BD3A-5C22233CB15F}" destId="{8BCBAEE2-219C-4F4E-A437-2449F270F5F0}" srcOrd="0" destOrd="0" presId="urn:microsoft.com/office/officeart/2005/8/layout/hierarchy4"/>
    <dgm:cxn modelId="{D37D921A-F0F4-4796-82D0-636BF60D3B31}" type="presParOf" srcId="{2168575E-C009-48B2-BD3A-5C22233CB15F}" destId="{0E9F91E5-F7BF-49B5-B590-BE7836CE9782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BB03920-15B7-453C-94EB-FDBA5B19F53B}" type="doc">
      <dgm:prSet loTypeId="urn:microsoft.com/office/officeart/2005/8/layout/lProcess2" loCatId="list" qsTypeId="urn:microsoft.com/office/officeart/2005/8/quickstyle/simple1#11" qsCatId="simple" csTypeId="urn:microsoft.com/office/officeart/2005/8/colors/accent1_2#10" csCatId="accent1" phldr="1"/>
      <dgm:spPr/>
      <dgm:t>
        <a:bodyPr/>
        <a:lstStyle/>
        <a:p>
          <a:endParaRPr lang="pt-PT"/>
        </a:p>
      </dgm:t>
    </dgm:pt>
    <dgm:pt modelId="{8ABEB8C4-764A-4714-B40A-E6168549F8EC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/>
            <a:t>Team-</a:t>
          </a:r>
          <a:r>
            <a:rPr lang="pt-PT" dirty="0" err="1" smtClean="0"/>
            <a:t>Building</a:t>
          </a:r>
          <a:endParaRPr lang="pt-PT" dirty="0"/>
        </a:p>
      </dgm:t>
    </dgm:pt>
    <dgm:pt modelId="{4EE8AB2D-94D6-4D50-898A-22E2F8CDF158}" type="parTrans" cxnId="{4E1273C3-DA55-4499-9D7E-D406AD4622FE}">
      <dgm:prSet/>
      <dgm:spPr/>
      <dgm:t>
        <a:bodyPr/>
        <a:lstStyle/>
        <a:p>
          <a:endParaRPr lang="pt-PT"/>
        </a:p>
      </dgm:t>
    </dgm:pt>
    <dgm:pt modelId="{A8A5F7B8-22A3-4A5C-84C7-4BE677AA72DF}" type="sibTrans" cxnId="{4E1273C3-DA55-4499-9D7E-D406AD4622FE}">
      <dgm:prSet/>
      <dgm:spPr/>
      <dgm:t>
        <a:bodyPr/>
        <a:lstStyle/>
        <a:p>
          <a:endParaRPr lang="pt-PT"/>
        </a:p>
      </dgm:t>
    </dgm:pt>
    <dgm:pt modelId="{2522D25C-9E33-442F-90D1-8C06B9CE1598}">
      <dgm:prSet phldrT="[Texto]"/>
      <dgm:spPr/>
      <dgm:t>
        <a:bodyPr/>
        <a:lstStyle/>
        <a:p>
          <a:r>
            <a:rPr lang="pt-PT" dirty="0" smtClean="0"/>
            <a:t>Desenvolvimento de relacionamentos</a:t>
          </a:r>
          <a:endParaRPr lang="pt-PT" dirty="0"/>
        </a:p>
      </dgm:t>
    </dgm:pt>
    <dgm:pt modelId="{0D6346EE-5DAA-4822-AAFE-71357889C51E}" type="parTrans" cxnId="{CB17BBB1-C4C5-47E1-801D-7A427F0CEACB}">
      <dgm:prSet/>
      <dgm:spPr/>
      <dgm:t>
        <a:bodyPr/>
        <a:lstStyle/>
        <a:p>
          <a:endParaRPr lang="pt-PT"/>
        </a:p>
      </dgm:t>
    </dgm:pt>
    <dgm:pt modelId="{FF54183D-C25F-490F-91B3-042E23F2260E}" type="sibTrans" cxnId="{CB17BBB1-C4C5-47E1-801D-7A427F0CEACB}">
      <dgm:prSet/>
      <dgm:spPr/>
      <dgm:t>
        <a:bodyPr/>
        <a:lstStyle/>
        <a:p>
          <a:endParaRPr lang="pt-PT"/>
        </a:p>
      </dgm:t>
    </dgm:pt>
    <dgm:pt modelId="{9531C4D1-2273-43D7-A912-833082C0B18F}">
      <dgm:prSet phldrT="[Texto]"/>
      <dgm:spPr/>
      <dgm:t>
        <a:bodyPr/>
        <a:lstStyle/>
        <a:p>
          <a:r>
            <a:rPr lang="pt-PT" dirty="0" smtClean="0"/>
            <a:t>Preocupações conjuntas</a:t>
          </a:r>
          <a:endParaRPr lang="pt-PT" dirty="0"/>
        </a:p>
      </dgm:t>
    </dgm:pt>
    <dgm:pt modelId="{DBAD7952-873F-4457-A631-B8CB06A9F83C}" type="parTrans" cxnId="{6192A6BB-9412-4D52-9EAF-5E64E56B3C4F}">
      <dgm:prSet/>
      <dgm:spPr/>
      <dgm:t>
        <a:bodyPr/>
        <a:lstStyle/>
        <a:p>
          <a:endParaRPr lang="pt-PT"/>
        </a:p>
      </dgm:t>
    </dgm:pt>
    <dgm:pt modelId="{6FF0284B-ADB9-4F00-A2A7-56954D52C1C4}" type="sibTrans" cxnId="{6192A6BB-9412-4D52-9EAF-5E64E56B3C4F}">
      <dgm:prSet/>
      <dgm:spPr/>
      <dgm:t>
        <a:bodyPr/>
        <a:lstStyle/>
        <a:p>
          <a:endParaRPr lang="pt-PT"/>
        </a:p>
      </dgm:t>
    </dgm:pt>
    <dgm:pt modelId="{EF20082B-78C0-472F-968E-417EED3EBF9F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/>
            <a:t>Contar Histórias</a:t>
          </a:r>
          <a:endParaRPr lang="pt-PT" dirty="0"/>
        </a:p>
      </dgm:t>
    </dgm:pt>
    <dgm:pt modelId="{E2B7D54B-CEB7-413D-9E6D-8CA3205E34EB}" type="parTrans" cxnId="{3AFBFD51-9650-42BA-95D7-F399310C9F81}">
      <dgm:prSet/>
      <dgm:spPr/>
      <dgm:t>
        <a:bodyPr/>
        <a:lstStyle/>
        <a:p>
          <a:endParaRPr lang="pt-PT"/>
        </a:p>
      </dgm:t>
    </dgm:pt>
    <dgm:pt modelId="{003352D8-F721-48E2-B1E7-ECFD811A19DE}" type="sibTrans" cxnId="{3AFBFD51-9650-42BA-95D7-F399310C9F81}">
      <dgm:prSet/>
      <dgm:spPr/>
      <dgm:t>
        <a:bodyPr/>
        <a:lstStyle/>
        <a:p>
          <a:endParaRPr lang="pt-PT"/>
        </a:p>
      </dgm:t>
    </dgm:pt>
    <dgm:pt modelId="{EADC1313-ED81-435C-9EFC-2C483F36FABA}">
      <dgm:prSet phldrT="[Texto]"/>
      <dgm:spPr/>
      <dgm:t>
        <a:bodyPr/>
        <a:lstStyle/>
        <a:p>
          <a:r>
            <a:rPr lang="pt-PT" dirty="0" smtClean="0"/>
            <a:t>Ligação de confiança</a:t>
          </a:r>
          <a:endParaRPr lang="pt-PT" dirty="0"/>
        </a:p>
      </dgm:t>
    </dgm:pt>
    <dgm:pt modelId="{775436E8-7420-4A9B-A19D-F7AFE3BA445F}" type="parTrans" cxnId="{4551A331-969C-4AE3-8E4C-66357E9E0369}">
      <dgm:prSet/>
      <dgm:spPr/>
      <dgm:t>
        <a:bodyPr/>
        <a:lstStyle/>
        <a:p>
          <a:endParaRPr lang="pt-PT"/>
        </a:p>
      </dgm:t>
    </dgm:pt>
    <dgm:pt modelId="{68270DF9-16D1-4911-B845-CFCF117E7E57}" type="sibTrans" cxnId="{4551A331-969C-4AE3-8E4C-66357E9E0369}">
      <dgm:prSet/>
      <dgm:spPr/>
      <dgm:t>
        <a:bodyPr/>
        <a:lstStyle/>
        <a:p>
          <a:endParaRPr lang="pt-PT"/>
        </a:p>
      </dgm:t>
    </dgm:pt>
    <dgm:pt modelId="{870E6D66-7195-4838-8249-BF0B39CCEADE}">
      <dgm:prSet phldrT="[Texto]"/>
      <dgm:spPr/>
      <dgm:t>
        <a:bodyPr/>
        <a:lstStyle/>
        <a:p>
          <a:r>
            <a:rPr lang="pt-PT" dirty="0" smtClean="0"/>
            <a:t>Compreensão</a:t>
          </a:r>
          <a:endParaRPr lang="pt-PT" dirty="0"/>
        </a:p>
      </dgm:t>
    </dgm:pt>
    <dgm:pt modelId="{8CE1BC90-C5B9-45B3-8148-DB2773D485BB}" type="parTrans" cxnId="{7B8D3749-1200-4693-9D9D-F66F4C62F39B}">
      <dgm:prSet/>
      <dgm:spPr/>
      <dgm:t>
        <a:bodyPr/>
        <a:lstStyle/>
        <a:p>
          <a:endParaRPr lang="pt-PT"/>
        </a:p>
      </dgm:t>
    </dgm:pt>
    <dgm:pt modelId="{CE775EC4-25B4-4DC2-A67C-862FF9737ACA}" type="sibTrans" cxnId="{7B8D3749-1200-4693-9D9D-F66F4C62F39B}">
      <dgm:prSet/>
      <dgm:spPr/>
      <dgm:t>
        <a:bodyPr/>
        <a:lstStyle/>
        <a:p>
          <a:endParaRPr lang="pt-PT"/>
        </a:p>
      </dgm:t>
    </dgm:pt>
    <dgm:pt modelId="{0FA09DEC-DB57-42A3-97EA-9B0A0F56F415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/>
            <a:t>Pequenos Projetos</a:t>
          </a:r>
          <a:endParaRPr lang="pt-PT" dirty="0"/>
        </a:p>
      </dgm:t>
    </dgm:pt>
    <dgm:pt modelId="{7AD5965A-2C43-444F-AB72-9143CB5BE671}" type="parTrans" cxnId="{C7B8E9F3-F5A0-411F-AEEC-ED46F9DA53DC}">
      <dgm:prSet/>
      <dgm:spPr/>
      <dgm:t>
        <a:bodyPr/>
        <a:lstStyle/>
        <a:p>
          <a:endParaRPr lang="pt-PT"/>
        </a:p>
      </dgm:t>
    </dgm:pt>
    <dgm:pt modelId="{40B16C27-63E2-4D25-99CF-0D9CC3989C6B}" type="sibTrans" cxnId="{C7B8E9F3-F5A0-411F-AEEC-ED46F9DA53DC}">
      <dgm:prSet/>
      <dgm:spPr/>
      <dgm:t>
        <a:bodyPr/>
        <a:lstStyle/>
        <a:p>
          <a:endParaRPr lang="pt-PT"/>
        </a:p>
      </dgm:t>
    </dgm:pt>
    <dgm:pt modelId="{7C941726-6DA5-4E9D-8ED2-F754706D8088}">
      <dgm:prSet phldrT="[Texto]"/>
      <dgm:spPr/>
      <dgm:t>
        <a:bodyPr/>
        <a:lstStyle/>
        <a:p>
          <a:r>
            <a:rPr lang="pt-PT" dirty="0" smtClean="0"/>
            <a:t>Inter-relacionamento</a:t>
          </a:r>
          <a:endParaRPr lang="pt-PT" dirty="0"/>
        </a:p>
      </dgm:t>
    </dgm:pt>
    <dgm:pt modelId="{D612B372-2D93-4ED5-BEA1-01B3474F754E}" type="parTrans" cxnId="{E92C79A3-AFB9-4C4C-A680-B525DE16B779}">
      <dgm:prSet/>
      <dgm:spPr/>
      <dgm:t>
        <a:bodyPr/>
        <a:lstStyle/>
        <a:p>
          <a:endParaRPr lang="pt-PT"/>
        </a:p>
      </dgm:t>
    </dgm:pt>
    <dgm:pt modelId="{8BF3DD77-D996-4C0E-A073-9A6A131E8952}" type="sibTrans" cxnId="{E92C79A3-AFB9-4C4C-A680-B525DE16B779}">
      <dgm:prSet/>
      <dgm:spPr/>
      <dgm:t>
        <a:bodyPr/>
        <a:lstStyle/>
        <a:p>
          <a:endParaRPr lang="pt-PT"/>
        </a:p>
      </dgm:t>
    </dgm:pt>
    <dgm:pt modelId="{FE2DAA32-06E0-4C1F-9831-EF34AC57ECF6}">
      <dgm:prSet phldrT="[Texto]"/>
      <dgm:spPr/>
      <dgm:t>
        <a:bodyPr/>
        <a:lstStyle/>
        <a:p>
          <a:r>
            <a:rPr lang="pt-PT" dirty="0" smtClean="0"/>
            <a:t>Conhecimento de valores e objetivos individuais</a:t>
          </a:r>
          <a:endParaRPr lang="pt-PT" dirty="0"/>
        </a:p>
      </dgm:t>
    </dgm:pt>
    <dgm:pt modelId="{0609C3DE-E37D-453F-BAD5-8F1C19AE49D2}" type="parTrans" cxnId="{80FC2AC2-501C-4E09-89C6-CE987799A294}">
      <dgm:prSet/>
      <dgm:spPr/>
      <dgm:t>
        <a:bodyPr/>
        <a:lstStyle/>
        <a:p>
          <a:endParaRPr lang="pt-PT"/>
        </a:p>
      </dgm:t>
    </dgm:pt>
    <dgm:pt modelId="{F0C6E085-34F0-4A6C-B54F-46C88F455D6B}" type="sibTrans" cxnId="{80FC2AC2-501C-4E09-89C6-CE987799A294}">
      <dgm:prSet/>
      <dgm:spPr/>
      <dgm:t>
        <a:bodyPr/>
        <a:lstStyle/>
        <a:p>
          <a:endParaRPr lang="pt-PT"/>
        </a:p>
      </dgm:t>
    </dgm:pt>
    <dgm:pt modelId="{5FFE561D-5C19-4EEA-BEC5-5D430C4F674C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/>
            <a:t>Atividades ao Ar Livre</a:t>
          </a:r>
          <a:endParaRPr lang="pt-PT" dirty="0"/>
        </a:p>
      </dgm:t>
    </dgm:pt>
    <dgm:pt modelId="{ED10AD40-0FA7-4A76-A3E0-66D5898D107C}" type="parTrans" cxnId="{8EE59446-8AA0-4F93-996F-A51BBEBE5E88}">
      <dgm:prSet/>
      <dgm:spPr/>
      <dgm:t>
        <a:bodyPr/>
        <a:lstStyle/>
        <a:p>
          <a:endParaRPr lang="pt-PT"/>
        </a:p>
      </dgm:t>
    </dgm:pt>
    <dgm:pt modelId="{5BC8E58A-A269-451C-8DB1-EBD4DAC8BB25}" type="sibTrans" cxnId="{8EE59446-8AA0-4F93-996F-A51BBEBE5E88}">
      <dgm:prSet/>
      <dgm:spPr/>
      <dgm:t>
        <a:bodyPr/>
        <a:lstStyle/>
        <a:p>
          <a:endParaRPr lang="pt-PT"/>
        </a:p>
      </dgm:t>
    </dgm:pt>
    <dgm:pt modelId="{18892214-318F-4E6A-99EB-5FCBA442FD41}">
      <dgm:prSet/>
      <dgm:spPr/>
      <dgm:t>
        <a:bodyPr/>
        <a:lstStyle/>
        <a:p>
          <a:r>
            <a:rPr lang="pt-PT" dirty="0" smtClean="0"/>
            <a:t>Conhecimento num contexto diferente</a:t>
          </a:r>
          <a:endParaRPr lang="pt-PT" dirty="0"/>
        </a:p>
      </dgm:t>
    </dgm:pt>
    <dgm:pt modelId="{F2DFFFAD-9F88-4D24-B67F-7947651FA22E}" type="parTrans" cxnId="{BB28D295-439B-4D32-88ED-1486E91F6563}">
      <dgm:prSet/>
      <dgm:spPr/>
      <dgm:t>
        <a:bodyPr/>
        <a:lstStyle/>
        <a:p>
          <a:endParaRPr lang="pt-PT"/>
        </a:p>
      </dgm:t>
    </dgm:pt>
    <dgm:pt modelId="{B43F4814-CED8-4C7C-813B-17352C2E2784}" type="sibTrans" cxnId="{BB28D295-439B-4D32-88ED-1486E91F6563}">
      <dgm:prSet/>
      <dgm:spPr/>
      <dgm:t>
        <a:bodyPr/>
        <a:lstStyle/>
        <a:p>
          <a:endParaRPr lang="pt-PT"/>
        </a:p>
      </dgm:t>
    </dgm:pt>
    <dgm:pt modelId="{F33191E9-1C41-4C5C-A942-747F6B9A11D0}">
      <dgm:prSet/>
      <dgm:spPr/>
      <dgm:t>
        <a:bodyPr/>
        <a:lstStyle/>
        <a:p>
          <a:r>
            <a:rPr lang="pt-PT" dirty="0" smtClean="0"/>
            <a:t>Aumento de confiança</a:t>
          </a:r>
        </a:p>
        <a:p>
          <a:endParaRPr lang="pt-PT" dirty="0"/>
        </a:p>
      </dgm:t>
    </dgm:pt>
    <dgm:pt modelId="{B8BA9FFA-9B5F-47A3-B645-BFBF80F709E9}" type="parTrans" cxnId="{146146F4-C98E-44EE-B866-BF12EB6C39DD}">
      <dgm:prSet/>
      <dgm:spPr/>
      <dgm:t>
        <a:bodyPr/>
        <a:lstStyle/>
        <a:p>
          <a:endParaRPr lang="pt-PT"/>
        </a:p>
      </dgm:t>
    </dgm:pt>
    <dgm:pt modelId="{326821E8-F8C3-4169-B2A3-1CA7BB4C5326}" type="sibTrans" cxnId="{146146F4-C98E-44EE-B866-BF12EB6C39DD}">
      <dgm:prSet/>
      <dgm:spPr/>
      <dgm:t>
        <a:bodyPr/>
        <a:lstStyle/>
        <a:p>
          <a:endParaRPr lang="pt-PT"/>
        </a:p>
      </dgm:t>
    </dgm:pt>
    <dgm:pt modelId="{8961B68E-594C-4BFF-8B0C-C141DE61BA16}" type="pres">
      <dgm:prSet presAssocID="{1BB03920-15B7-453C-94EB-FDBA5B19F53B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BB97E62F-C315-4E5B-B3B1-03E625B5CD8E}" type="pres">
      <dgm:prSet presAssocID="{8ABEB8C4-764A-4714-B40A-E6168549F8EC}" presName="compNode" presStyleCnt="0"/>
      <dgm:spPr/>
    </dgm:pt>
    <dgm:pt modelId="{566BF4B6-47DE-4FC9-BC59-146017953A02}" type="pres">
      <dgm:prSet presAssocID="{8ABEB8C4-764A-4714-B40A-E6168549F8EC}" presName="aNode" presStyleLbl="bgShp" presStyleIdx="0" presStyleCnt="4"/>
      <dgm:spPr/>
      <dgm:t>
        <a:bodyPr/>
        <a:lstStyle/>
        <a:p>
          <a:endParaRPr lang="pt-PT"/>
        </a:p>
      </dgm:t>
    </dgm:pt>
    <dgm:pt modelId="{0B4274AB-5231-4BC0-BB91-6D50F861F92D}" type="pres">
      <dgm:prSet presAssocID="{8ABEB8C4-764A-4714-B40A-E6168549F8EC}" presName="textNode" presStyleLbl="bgShp" presStyleIdx="0" presStyleCnt="4"/>
      <dgm:spPr/>
      <dgm:t>
        <a:bodyPr/>
        <a:lstStyle/>
        <a:p>
          <a:endParaRPr lang="pt-PT"/>
        </a:p>
      </dgm:t>
    </dgm:pt>
    <dgm:pt modelId="{986A63E5-1420-454E-A5FD-7882ADD65356}" type="pres">
      <dgm:prSet presAssocID="{8ABEB8C4-764A-4714-B40A-E6168549F8EC}" presName="compChildNode" presStyleCnt="0"/>
      <dgm:spPr/>
    </dgm:pt>
    <dgm:pt modelId="{FAC07EBD-74D1-468D-8846-988D05AEA210}" type="pres">
      <dgm:prSet presAssocID="{8ABEB8C4-764A-4714-B40A-E6168549F8EC}" presName="theInnerList" presStyleCnt="0"/>
      <dgm:spPr/>
    </dgm:pt>
    <dgm:pt modelId="{39990E49-8E1B-43E8-9187-D77AD8D5727F}" type="pres">
      <dgm:prSet presAssocID="{2522D25C-9E33-442F-90D1-8C06B9CE1598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D5756D3-689F-4D5C-8ACD-5A66834E49CE}" type="pres">
      <dgm:prSet presAssocID="{2522D25C-9E33-442F-90D1-8C06B9CE1598}" presName="aSpace2" presStyleCnt="0"/>
      <dgm:spPr/>
    </dgm:pt>
    <dgm:pt modelId="{A19902C4-CA0D-4C9F-8691-BB846AE530FB}" type="pres">
      <dgm:prSet presAssocID="{9531C4D1-2273-43D7-A912-833082C0B18F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E907EBF-37AB-4CAF-9208-3FD9A65DF2B6}" type="pres">
      <dgm:prSet presAssocID="{9531C4D1-2273-43D7-A912-833082C0B18F}" presName="aSpace2" presStyleCnt="0"/>
      <dgm:spPr/>
    </dgm:pt>
    <dgm:pt modelId="{1B43415D-6F3B-49C6-9921-95EFFA5FA7E0}" type="pres">
      <dgm:prSet presAssocID="{FE2DAA32-06E0-4C1F-9831-EF34AC57ECF6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B38E785-3F57-494B-90A0-AADD27262457}" type="pres">
      <dgm:prSet presAssocID="{8ABEB8C4-764A-4714-B40A-E6168549F8EC}" presName="aSpace" presStyleCnt="0"/>
      <dgm:spPr/>
    </dgm:pt>
    <dgm:pt modelId="{0B641906-FF03-4BA6-AFE7-94213C8C8F5D}" type="pres">
      <dgm:prSet presAssocID="{EF20082B-78C0-472F-968E-417EED3EBF9F}" presName="compNode" presStyleCnt="0"/>
      <dgm:spPr/>
    </dgm:pt>
    <dgm:pt modelId="{E5DE0FBC-309D-4618-8C6A-8A3B61BCB5E0}" type="pres">
      <dgm:prSet presAssocID="{EF20082B-78C0-472F-968E-417EED3EBF9F}" presName="aNode" presStyleLbl="bgShp" presStyleIdx="1" presStyleCnt="4"/>
      <dgm:spPr/>
      <dgm:t>
        <a:bodyPr/>
        <a:lstStyle/>
        <a:p>
          <a:endParaRPr lang="pt-PT"/>
        </a:p>
      </dgm:t>
    </dgm:pt>
    <dgm:pt modelId="{5314EE7A-6A1A-4AFE-9A1C-9C0AA066FC6C}" type="pres">
      <dgm:prSet presAssocID="{EF20082B-78C0-472F-968E-417EED3EBF9F}" presName="textNode" presStyleLbl="bgShp" presStyleIdx="1" presStyleCnt="4"/>
      <dgm:spPr/>
      <dgm:t>
        <a:bodyPr/>
        <a:lstStyle/>
        <a:p>
          <a:endParaRPr lang="pt-PT"/>
        </a:p>
      </dgm:t>
    </dgm:pt>
    <dgm:pt modelId="{E7F02420-4AB6-4A61-BBC9-274778AF0909}" type="pres">
      <dgm:prSet presAssocID="{EF20082B-78C0-472F-968E-417EED3EBF9F}" presName="compChildNode" presStyleCnt="0"/>
      <dgm:spPr/>
    </dgm:pt>
    <dgm:pt modelId="{17A691C8-6FFB-4B80-89CF-2B4BE2B8B025}" type="pres">
      <dgm:prSet presAssocID="{EF20082B-78C0-472F-968E-417EED3EBF9F}" presName="theInnerList" presStyleCnt="0"/>
      <dgm:spPr/>
    </dgm:pt>
    <dgm:pt modelId="{ABD81D19-60BC-428D-B7A5-8B0A85E33BBA}" type="pres">
      <dgm:prSet presAssocID="{EADC1313-ED81-435C-9EFC-2C483F36FABA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A95CC24-9D38-44F0-926E-8A09243F35E3}" type="pres">
      <dgm:prSet presAssocID="{EADC1313-ED81-435C-9EFC-2C483F36FABA}" presName="aSpace2" presStyleCnt="0"/>
      <dgm:spPr/>
    </dgm:pt>
    <dgm:pt modelId="{9BC6A8EE-FAC7-4B36-8858-67388CB7DF1B}" type="pres">
      <dgm:prSet presAssocID="{870E6D66-7195-4838-8249-BF0B39CCEADE}" presName="child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7A0798F-F9A1-4C59-AC90-C307B355C0C5}" type="pres">
      <dgm:prSet presAssocID="{EF20082B-78C0-472F-968E-417EED3EBF9F}" presName="aSpace" presStyleCnt="0"/>
      <dgm:spPr/>
    </dgm:pt>
    <dgm:pt modelId="{A7FAE554-FF75-497A-8B18-811BF0B78BC5}" type="pres">
      <dgm:prSet presAssocID="{5FFE561D-5C19-4EEA-BEC5-5D430C4F674C}" presName="compNode" presStyleCnt="0"/>
      <dgm:spPr/>
    </dgm:pt>
    <dgm:pt modelId="{A742161F-B8F9-49A6-B014-5FFFFC1DB598}" type="pres">
      <dgm:prSet presAssocID="{5FFE561D-5C19-4EEA-BEC5-5D430C4F674C}" presName="aNode" presStyleLbl="bgShp" presStyleIdx="2" presStyleCnt="4"/>
      <dgm:spPr/>
      <dgm:t>
        <a:bodyPr/>
        <a:lstStyle/>
        <a:p>
          <a:endParaRPr lang="pt-PT"/>
        </a:p>
      </dgm:t>
    </dgm:pt>
    <dgm:pt modelId="{85E6FBCB-FEB9-4A5E-BAB6-FCA08CF93421}" type="pres">
      <dgm:prSet presAssocID="{5FFE561D-5C19-4EEA-BEC5-5D430C4F674C}" presName="textNode" presStyleLbl="bgShp" presStyleIdx="2" presStyleCnt="4"/>
      <dgm:spPr/>
      <dgm:t>
        <a:bodyPr/>
        <a:lstStyle/>
        <a:p>
          <a:endParaRPr lang="pt-PT"/>
        </a:p>
      </dgm:t>
    </dgm:pt>
    <dgm:pt modelId="{B6890E07-1AA9-4495-966E-60B17C971B01}" type="pres">
      <dgm:prSet presAssocID="{5FFE561D-5C19-4EEA-BEC5-5D430C4F674C}" presName="compChildNode" presStyleCnt="0"/>
      <dgm:spPr/>
    </dgm:pt>
    <dgm:pt modelId="{8F3A3834-AC89-4268-90B4-06D015F1556F}" type="pres">
      <dgm:prSet presAssocID="{5FFE561D-5C19-4EEA-BEC5-5D430C4F674C}" presName="theInnerList" presStyleCnt="0"/>
      <dgm:spPr/>
    </dgm:pt>
    <dgm:pt modelId="{8C9005C9-4D4B-4C63-B63B-9C0183B2F898}" type="pres">
      <dgm:prSet presAssocID="{18892214-318F-4E6A-99EB-5FCBA442FD41}" presName="child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69D51AE-1DDA-4B36-BBD1-72D436E6C9A2}" type="pres">
      <dgm:prSet presAssocID="{18892214-318F-4E6A-99EB-5FCBA442FD41}" presName="aSpace2" presStyleCnt="0"/>
      <dgm:spPr/>
    </dgm:pt>
    <dgm:pt modelId="{2BAD1316-A933-416D-A06C-8B32F8961B1D}" type="pres">
      <dgm:prSet presAssocID="{F33191E9-1C41-4C5C-A942-747F6B9A11D0}" presName="child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CAF5281-D593-4A07-9537-1FC7D6B8F125}" type="pres">
      <dgm:prSet presAssocID="{5FFE561D-5C19-4EEA-BEC5-5D430C4F674C}" presName="aSpace" presStyleCnt="0"/>
      <dgm:spPr/>
    </dgm:pt>
    <dgm:pt modelId="{DC3230EC-298E-4E65-A735-5D6FAF9392E5}" type="pres">
      <dgm:prSet presAssocID="{0FA09DEC-DB57-42A3-97EA-9B0A0F56F415}" presName="compNode" presStyleCnt="0"/>
      <dgm:spPr/>
    </dgm:pt>
    <dgm:pt modelId="{088B5D5C-DD19-4105-9D83-992412DB90AF}" type="pres">
      <dgm:prSet presAssocID="{0FA09DEC-DB57-42A3-97EA-9B0A0F56F415}" presName="aNode" presStyleLbl="bgShp" presStyleIdx="3" presStyleCnt="4"/>
      <dgm:spPr/>
      <dgm:t>
        <a:bodyPr/>
        <a:lstStyle/>
        <a:p>
          <a:endParaRPr lang="pt-PT"/>
        </a:p>
      </dgm:t>
    </dgm:pt>
    <dgm:pt modelId="{64AC1822-92FF-47D7-9FF1-27DF6DCFC6EF}" type="pres">
      <dgm:prSet presAssocID="{0FA09DEC-DB57-42A3-97EA-9B0A0F56F415}" presName="textNode" presStyleLbl="bgShp" presStyleIdx="3" presStyleCnt="4"/>
      <dgm:spPr/>
      <dgm:t>
        <a:bodyPr/>
        <a:lstStyle/>
        <a:p>
          <a:endParaRPr lang="pt-PT"/>
        </a:p>
      </dgm:t>
    </dgm:pt>
    <dgm:pt modelId="{1D5D49A1-B0D0-4586-AD65-F0E8E718160E}" type="pres">
      <dgm:prSet presAssocID="{0FA09DEC-DB57-42A3-97EA-9B0A0F56F415}" presName="compChildNode" presStyleCnt="0"/>
      <dgm:spPr/>
    </dgm:pt>
    <dgm:pt modelId="{6CAC0FD5-A5D6-45A1-8704-B1AB8A02897A}" type="pres">
      <dgm:prSet presAssocID="{0FA09DEC-DB57-42A3-97EA-9B0A0F56F415}" presName="theInnerList" presStyleCnt="0"/>
      <dgm:spPr/>
    </dgm:pt>
    <dgm:pt modelId="{9F51FF8C-BA9C-431E-8A62-E88ACB95F640}" type="pres">
      <dgm:prSet presAssocID="{7C941726-6DA5-4E9D-8ED2-F754706D8088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5C9F6D6-1508-4CBA-B026-A88CD68BCC20}" type="presOf" srcId="{EADC1313-ED81-435C-9EFC-2C483F36FABA}" destId="{ABD81D19-60BC-428D-B7A5-8B0A85E33BBA}" srcOrd="0" destOrd="0" presId="urn:microsoft.com/office/officeart/2005/8/layout/lProcess2"/>
    <dgm:cxn modelId="{035C6FEA-F917-46F6-91BE-B54079C237C5}" type="presOf" srcId="{5FFE561D-5C19-4EEA-BEC5-5D430C4F674C}" destId="{85E6FBCB-FEB9-4A5E-BAB6-FCA08CF93421}" srcOrd="1" destOrd="0" presId="urn:microsoft.com/office/officeart/2005/8/layout/lProcess2"/>
    <dgm:cxn modelId="{8EE59446-8AA0-4F93-996F-A51BBEBE5E88}" srcId="{1BB03920-15B7-453C-94EB-FDBA5B19F53B}" destId="{5FFE561D-5C19-4EEA-BEC5-5D430C4F674C}" srcOrd="2" destOrd="0" parTransId="{ED10AD40-0FA7-4A76-A3E0-66D5898D107C}" sibTransId="{5BC8E58A-A269-451C-8DB1-EBD4DAC8BB25}"/>
    <dgm:cxn modelId="{4551A331-969C-4AE3-8E4C-66357E9E0369}" srcId="{EF20082B-78C0-472F-968E-417EED3EBF9F}" destId="{EADC1313-ED81-435C-9EFC-2C483F36FABA}" srcOrd="0" destOrd="0" parTransId="{775436E8-7420-4A9B-A19D-F7AFE3BA445F}" sibTransId="{68270DF9-16D1-4911-B845-CFCF117E7E57}"/>
    <dgm:cxn modelId="{3AFBFD51-9650-42BA-95D7-F399310C9F81}" srcId="{1BB03920-15B7-453C-94EB-FDBA5B19F53B}" destId="{EF20082B-78C0-472F-968E-417EED3EBF9F}" srcOrd="1" destOrd="0" parTransId="{E2B7D54B-CEB7-413D-9E6D-8CA3205E34EB}" sibTransId="{003352D8-F721-48E2-B1E7-ECFD811A19DE}"/>
    <dgm:cxn modelId="{148E4639-196D-4CFC-8B86-50D36ED69C7A}" type="presOf" srcId="{1BB03920-15B7-453C-94EB-FDBA5B19F53B}" destId="{8961B68E-594C-4BFF-8B0C-C141DE61BA16}" srcOrd="0" destOrd="0" presId="urn:microsoft.com/office/officeart/2005/8/layout/lProcess2"/>
    <dgm:cxn modelId="{6AC5A184-9611-495E-9075-C559CF21457D}" type="presOf" srcId="{2522D25C-9E33-442F-90D1-8C06B9CE1598}" destId="{39990E49-8E1B-43E8-9187-D77AD8D5727F}" srcOrd="0" destOrd="0" presId="urn:microsoft.com/office/officeart/2005/8/layout/lProcess2"/>
    <dgm:cxn modelId="{E92C79A3-AFB9-4C4C-A680-B525DE16B779}" srcId="{0FA09DEC-DB57-42A3-97EA-9B0A0F56F415}" destId="{7C941726-6DA5-4E9D-8ED2-F754706D8088}" srcOrd="0" destOrd="0" parTransId="{D612B372-2D93-4ED5-BEA1-01B3474F754E}" sibTransId="{8BF3DD77-D996-4C0E-A073-9A6A131E8952}"/>
    <dgm:cxn modelId="{146146F4-C98E-44EE-B866-BF12EB6C39DD}" srcId="{5FFE561D-5C19-4EEA-BEC5-5D430C4F674C}" destId="{F33191E9-1C41-4C5C-A942-747F6B9A11D0}" srcOrd="1" destOrd="0" parTransId="{B8BA9FFA-9B5F-47A3-B645-BFBF80F709E9}" sibTransId="{326821E8-F8C3-4169-B2A3-1CA7BB4C5326}"/>
    <dgm:cxn modelId="{7AAA756A-103A-428E-BCC9-C6A5106BDE79}" type="presOf" srcId="{18892214-318F-4E6A-99EB-5FCBA442FD41}" destId="{8C9005C9-4D4B-4C63-B63B-9C0183B2F898}" srcOrd="0" destOrd="0" presId="urn:microsoft.com/office/officeart/2005/8/layout/lProcess2"/>
    <dgm:cxn modelId="{7C8713BA-AD0C-4849-ADC0-8729E1A0BB59}" type="presOf" srcId="{870E6D66-7195-4838-8249-BF0B39CCEADE}" destId="{9BC6A8EE-FAC7-4B36-8858-67388CB7DF1B}" srcOrd="0" destOrd="0" presId="urn:microsoft.com/office/officeart/2005/8/layout/lProcess2"/>
    <dgm:cxn modelId="{F1A715B9-387E-4EDD-81AC-582C7904814C}" type="presOf" srcId="{8ABEB8C4-764A-4714-B40A-E6168549F8EC}" destId="{0B4274AB-5231-4BC0-BB91-6D50F861F92D}" srcOrd="1" destOrd="0" presId="urn:microsoft.com/office/officeart/2005/8/layout/lProcess2"/>
    <dgm:cxn modelId="{644FC1B7-1F8D-48E0-8632-330D7873314B}" type="presOf" srcId="{EF20082B-78C0-472F-968E-417EED3EBF9F}" destId="{5314EE7A-6A1A-4AFE-9A1C-9C0AA066FC6C}" srcOrd="1" destOrd="0" presId="urn:microsoft.com/office/officeart/2005/8/layout/lProcess2"/>
    <dgm:cxn modelId="{14F38801-7092-4421-8251-DDD12D951BA9}" type="presOf" srcId="{FE2DAA32-06E0-4C1F-9831-EF34AC57ECF6}" destId="{1B43415D-6F3B-49C6-9921-95EFFA5FA7E0}" srcOrd="0" destOrd="0" presId="urn:microsoft.com/office/officeart/2005/8/layout/lProcess2"/>
    <dgm:cxn modelId="{81EA0A41-08E2-4B6B-8071-0B147474C2FE}" type="presOf" srcId="{9531C4D1-2273-43D7-A912-833082C0B18F}" destId="{A19902C4-CA0D-4C9F-8691-BB846AE530FB}" srcOrd="0" destOrd="0" presId="urn:microsoft.com/office/officeart/2005/8/layout/lProcess2"/>
    <dgm:cxn modelId="{28CA2BDB-23A4-4806-B482-0EDACA742F4F}" type="presOf" srcId="{0FA09DEC-DB57-42A3-97EA-9B0A0F56F415}" destId="{64AC1822-92FF-47D7-9FF1-27DF6DCFC6EF}" srcOrd="1" destOrd="0" presId="urn:microsoft.com/office/officeart/2005/8/layout/lProcess2"/>
    <dgm:cxn modelId="{4ACC35D4-F254-48C1-8EC7-9EE786AC196A}" type="presOf" srcId="{7C941726-6DA5-4E9D-8ED2-F754706D8088}" destId="{9F51FF8C-BA9C-431E-8A62-E88ACB95F640}" srcOrd="0" destOrd="0" presId="urn:microsoft.com/office/officeart/2005/8/layout/lProcess2"/>
    <dgm:cxn modelId="{C2441AD8-6675-40ED-B620-54F8E589C57E}" type="presOf" srcId="{F33191E9-1C41-4C5C-A942-747F6B9A11D0}" destId="{2BAD1316-A933-416D-A06C-8B32F8961B1D}" srcOrd="0" destOrd="0" presId="urn:microsoft.com/office/officeart/2005/8/layout/lProcess2"/>
    <dgm:cxn modelId="{4E1273C3-DA55-4499-9D7E-D406AD4622FE}" srcId="{1BB03920-15B7-453C-94EB-FDBA5B19F53B}" destId="{8ABEB8C4-764A-4714-B40A-E6168549F8EC}" srcOrd="0" destOrd="0" parTransId="{4EE8AB2D-94D6-4D50-898A-22E2F8CDF158}" sibTransId="{A8A5F7B8-22A3-4A5C-84C7-4BE677AA72DF}"/>
    <dgm:cxn modelId="{FD716A92-055D-4398-A8E4-91436A4FC062}" type="presOf" srcId="{EF20082B-78C0-472F-968E-417EED3EBF9F}" destId="{E5DE0FBC-309D-4618-8C6A-8A3B61BCB5E0}" srcOrd="0" destOrd="0" presId="urn:microsoft.com/office/officeart/2005/8/layout/lProcess2"/>
    <dgm:cxn modelId="{C7B8E9F3-F5A0-411F-AEEC-ED46F9DA53DC}" srcId="{1BB03920-15B7-453C-94EB-FDBA5B19F53B}" destId="{0FA09DEC-DB57-42A3-97EA-9B0A0F56F415}" srcOrd="3" destOrd="0" parTransId="{7AD5965A-2C43-444F-AB72-9143CB5BE671}" sibTransId="{40B16C27-63E2-4D25-99CF-0D9CC3989C6B}"/>
    <dgm:cxn modelId="{CB17BBB1-C4C5-47E1-801D-7A427F0CEACB}" srcId="{8ABEB8C4-764A-4714-B40A-E6168549F8EC}" destId="{2522D25C-9E33-442F-90D1-8C06B9CE1598}" srcOrd="0" destOrd="0" parTransId="{0D6346EE-5DAA-4822-AAFE-71357889C51E}" sibTransId="{FF54183D-C25F-490F-91B3-042E23F2260E}"/>
    <dgm:cxn modelId="{7B8D3749-1200-4693-9D9D-F66F4C62F39B}" srcId="{EF20082B-78C0-472F-968E-417EED3EBF9F}" destId="{870E6D66-7195-4838-8249-BF0B39CCEADE}" srcOrd="1" destOrd="0" parTransId="{8CE1BC90-C5B9-45B3-8148-DB2773D485BB}" sibTransId="{CE775EC4-25B4-4DC2-A67C-862FF9737ACA}"/>
    <dgm:cxn modelId="{6192A6BB-9412-4D52-9EAF-5E64E56B3C4F}" srcId="{8ABEB8C4-764A-4714-B40A-E6168549F8EC}" destId="{9531C4D1-2273-43D7-A912-833082C0B18F}" srcOrd="1" destOrd="0" parTransId="{DBAD7952-873F-4457-A631-B8CB06A9F83C}" sibTransId="{6FF0284B-ADB9-4F00-A2A7-56954D52C1C4}"/>
    <dgm:cxn modelId="{49E9E8BE-CBD4-473D-BACA-5F7F92C20BA2}" type="presOf" srcId="{8ABEB8C4-764A-4714-B40A-E6168549F8EC}" destId="{566BF4B6-47DE-4FC9-BC59-146017953A02}" srcOrd="0" destOrd="0" presId="urn:microsoft.com/office/officeart/2005/8/layout/lProcess2"/>
    <dgm:cxn modelId="{AA72169C-6736-4243-85DF-7F9AEE2D4710}" type="presOf" srcId="{5FFE561D-5C19-4EEA-BEC5-5D430C4F674C}" destId="{A742161F-B8F9-49A6-B014-5FFFFC1DB598}" srcOrd="0" destOrd="0" presId="urn:microsoft.com/office/officeart/2005/8/layout/lProcess2"/>
    <dgm:cxn modelId="{BB28D295-439B-4D32-88ED-1486E91F6563}" srcId="{5FFE561D-5C19-4EEA-BEC5-5D430C4F674C}" destId="{18892214-318F-4E6A-99EB-5FCBA442FD41}" srcOrd="0" destOrd="0" parTransId="{F2DFFFAD-9F88-4D24-B67F-7947651FA22E}" sibTransId="{B43F4814-CED8-4C7C-813B-17352C2E2784}"/>
    <dgm:cxn modelId="{B8A2E61B-67E4-43CB-A23F-FB0547897279}" type="presOf" srcId="{0FA09DEC-DB57-42A3-97EA-9B0A0F56F415}" destId="{088B5D5C-DD19-4105-9D83-992412DB90AF}" srcOrd="0" destOrd="0" presId="urn:microsoft.com/office/officeart/2005/8/layout/lProcess2"/>
    <dgm:cxn modelId="{80FC2AC2-501C-4E09-89C6-CE987799A294}" srcId="{8ABEB8C4-764A-4714-B40A-E6168549F8EC}" destId="{FE2DAA32-06E0-4C1F-9831-EF34AC57ECF6}" srcOrd="2" destOrd="0" parTransId="{0609C3DE-E37D-453F-BAD5-8F1C19AE49D2}" sibTransId="{F0C6E085-34F0-4A6C-B54F-46C88F455D6B}"/>
    <dgm:cxn modelId="{324F2CB2-030E-4CD9-BC2A-E0F4AC493080}" type="presParOf" srcId="{8961B68E-594C-4BFF-8B0C-C141DE61BA16}" destId="{BB97E62F-C315-4E5B-B3B1-03E625B5CD8E}" srcOrd="0" destOrd="0" presId="urn:microsoft.com/office/officeart/2005/8/layout/lProcess2"/>
    <dgm:cxn modelId="{C8CEAD3B-072C-4280-A735-7E0D6D8556D1}" type="presParOf" srcId="{BB97E62F-C315-4E5B-B3B1-03E625B5CD8E}" destId="{566BF4B6-47DE-4FC9-BC59-146017953A02}" srcOrd="0" destOrd="0" presId="urn:microsoft.com/office/officeart/2005/8/layout/lProcess2"/>
    <dgm:cxn modelId="{45FE6D4E-5C00-4DC4-8FBA-A0425C66C349}" type="presParOf" srcId="{BB97E62F-C315-4E5B-B3B1-03E625B5CD8E}" destId="{0B4274AB-5231-4BC0-BB91-6D50F861F92D}" srcOrd="1" destOrd="0" presId="urn:microsoft.com/office/officeart/2005/8/layout/lProcess2"/>
    <dgm:cxn modelId="{34096953-4EA9-4310-B41D-0B15D2F39D5B}" type="presParOf" srcId="{BB97E62F-C315-4E5B-B3B1-03E625B5CD8E}" destId="{986A63E5-1420-454E-A5FD-7882ADD65356}" srcOrd="2" destOrd="0" presId="urn:microsoft.com/office/officeart/2005/8/layout/lProcess2"/>
    <dgm:cxn modelId="{7D67D8D3-CF9C-4106-AAF8-ABF7FF883D58}" type="presParOf" srcId="{986A63E5-1420-454E-A5FD-7882ADD65356}" destId="{FAC07EBD-74D1-468D-8846-988D05AEA210}" srcOrd="0" destOrd="0" presId="urn:microsoft.com/office/officeart/2005/8/layout/lProcess2"/>
    <dgm:cxn modelId="{EC4329A8-D5F4-4226-B390-5B9FCC9DB942}" type="presParOf" srcId="{FAC07EBD-74D1-468D-8846-988D05AEA210}" destId="{39990E49-8E1B-43E8-9187-D77AD8D5727F}" srcOrd="0" destOrd="0" presId="urn:microsoft.com/office/officeart/2005/8/layout/lProcess2"/>
    <dgm:cxn modelId="{B111AD13-5556-4437-865A-15E871622D5C}" type="presParOf" srcId="{FAC07EBD-74D1-468D-8846-988D05AEA210}" destId="{1D5756D3-689F-4D5C-8ACD-5A66834E49CE}" srcOrd="1" destOrd="0" presId="urn:microsoft.com/office/officeart/2005/8/layout/lProcess2"/>
    <dgm:cxn modelId="{C5754BD4-2580-4DB4-BAF5-F5B877851A09}" type="presParOf" srcId="{FAC07EBD-74D1-468D-8846-988D05AEA210}" destId="{A19902C4-CA0D-4C9F-8691-BB846AE530FB}" srcOrd="2" destOrd="0" presId="urn:microsoft.com/office/officeart/2005/8/layout/lProcess2"/>
    <dgm:cxn modelId="{4B75C57C-BA64-4EAC-AE96-11E73F0B9874}" type="presParOf" srcId="{FAC07EBD-74D1-468D-8846-988D05AEA210}" destId="{6E907EBF-37AB-4CAF-9208-3FD9A65DF2B6}" srcOrd="3" destOrd="0" presId="urn:microsoft.com/office/officeart/2005/8/layout/lProcess2"/>
    <dgm:cxn modelId="{81B8EBFC-071C-44B9-A067-1E528BF25C79}" type="presParOf" srcId="{FAC07EBD-74D1-468D-8846-988D05AEA210}" destId="{1B43415D-6F3B-49C6-9921-95EFFA5FA7E0}" srcOrd="4" destOrd="0" presId="urn:microsoft.com/office/officeart/2005/8/layout/lProcess2"/>
    <dgm:cxn modelId="{983DD13C-0357-49B8-AA85-C0604B04A43B}" type="presParOf" srcId="{8961B68E-594C-4BFF-8B0C-C141DE61BA16}" destId="{9B38E785-3F57-494B-90A0-AADD27262457}" srcOrd="1" destOrd="0" presId="urn:microsoft.com/office/officeart/2005/8/layout/lProcess2"/>
    <dgm:cxn modelId="{789F1DEA-BCFC-4EB3-A76C-0AE82992B68E}" type="presParOf" srcId="{8961B68E-594C-4BFF-8B0C-C141DE61BA16}" destId="{0B641906-FF03-4BA6-AFE7-94213C8C8F5D}" srcOrd="2" destOrd="0" presId="urn:microsoft.com/office/officeart/2005/8/layout/lProcess2"/>
    <dgm:cxn modelId="{866B03A3-172A-4380-8579-A4DA2726DFA6}" type="presParOf" srcId="{0B641906-FF03-4BA6-AFE7-94213C8C8F5D}" destId="{E5DE0FBC-309D-4618-8C6A-8A3B61BCB5E0}" srcOrd="0" destOrd="0" presId="urn:microsoft.com/office/officeart/2005/8/layout/lProcess2"/>
    <dgm:cxn modelId="{553C129B-02D0-43F2-88BB-95F5FC82B9D9}" type="presParOf" srcId="{0B641906-FF03-4BA6-AFE7-94213C8C8F5D}" destId="{5314EE7A-6A1A-4AFE-9A1C-9C0AA066FC6C}" srcOrd="1" destOrd="0" presId="urn:microsoft.com/office/officeart/2005/8/layout/lProcess2"/>
    <dgm:cxn modelId="{974C3A94-2A22-464F-86DE-AB15D257D2B9}" type="presParOf" srcId="{0B641906-FF03-4BA6-AFE7-94213C8C8F5D}" destId="{E7F02420-4AB6-4A61-BBC9-274778AF0909}" srcOrd="2" destOrd="0" presId="urn:microsoft.com/office/officeart/2005/8/layout/lProcess2"/>
    <dgm:cxn modelId="{032ECF54-F5C7-43B6-8EB0-6BF8A309EB14}" type="presParOf" srcId="{E7F02420-4AB6-4A61-BBC9-274778AF0909}" destId="{17A691C8-6FFB-4B80-89CF-2B4BE2B8B025}" srcOrd="0" destOrd="0" presId="urn:microsoft.com/office/officeart/2005/8/layout/lProcess2"/>
    <dgm:cxn modelId="{90E38902-63B7-4BB4-8540-3C0897262DE0}" type="presParOf" srcId="{17A691C8-6FFB-4B80-89CF-2B4BE2B8B025}" destId="{ABD81D19-60BC-428D-B7A5-8B0A85E33BBA}" srcOrd="0" destOrd="0" presId="urn:microsoft.com/office/officeart/2005/8/layout/lProcess2"/>
    <dgm:cxn modelId="{48711FAB-0EA8-40AD-BBE8-3A5E34512A6B}" type="presParOf" srcId="{17A691C8-6FFB-4B80-89CF-2B4BE2B8B025}" destId="{2A95CC24-9D38-44F0-926E-8A09243F35E3}" srcOrd="1" destOrd="0" presId="urn:microsoft.com/office/officeart/2005/8/layout/lProcess2"/>
    <dgm:cxn modelId="{A94BDBA3-4B42-4293-B4DF-3198397EF12E}" type="presParOf" srcId="{17A691C8-6FFB-4B80-89CF-2B4BE2B8B025}" destId="{9BC6A8EE-FAC7-4B36-8858-67388CB7DF1B}" srcOrd="2" destOrd="0" presId="urn:microsoft.com/office/officeart/2005/8/layout/lProcess2"/>
    <dgm:cxn modelId="{9592D8E0-4108-472E-AAA8-B89935122966}" type="presParOf" srcId="{8961B68E-594C-4BFF-8B0C-C141DE61BA16}" destId="{17A0798F-F9A1-4C59-AC90-C307B355C0C5}" srcOrd="3" destOrd="0" presId="urn:microsoft.com/office/officeart/2005/8/layout/lProcess2"/>
    <dgm:cxn modelId="{5CC6E308-A78E-42CD-A43E-1DFB8FA37FC1}" type="presParOf" srcId="{8961B68E-594C-4BFF-8B0C-C141DE61BA16}" destId="{A7FAE554-FF75-497A-8B18-811BF0B78BC5}" srcOrd="4" destOrd="0" presId="urn:microsoft.com/office/officeart/2005/8/layout/lProcess2"/>
    <dgm:cxn modelId="{B682436B-C84C-4074-B5E1-D1E378750ADC}" type="presParOf" srcId="{A7FAE554-FF75-497A-8B18-811BF0B78BC5}" destId="{A742161F-B8F9-49A6-B014-5FFFFC1DB598}" srcOrd="0" destOrd="0" presId="urn:microsoft.com/office/officeart/2005/8/layout/lProcess2"/>
    <dgm:cxn modelId="{B3D4C804-3E76-4903-9762-F4BC9432E6CC}" type="presParOf" srcId="{A7FAE554-FF75-497A-8B18-811BF0B78BC5}" destId="{85E6FBCB-FEB9-4A5E-BAB6-FCA08CF93421}" srcOrd="1" destOrd="0" presId="urn:microsoft.com/office/officeart/2005/8/layout/lProcess2"/>
    <dgm:cxn modelId="{42C5CEB3-017E-41B7-A737-97D8A5C1B3B7}" type="presParOf" srcId="{A7FAE554-FF75-497A-8B18-811BF0B78BC5}" destId="{B6890E07-1AA9-4495-966E-60B17C971B01}" srcOrd="2" destOrd="0" presId="urn:microsoft.com/office/officeart/2005/8/layout/lProcess2"/>
    <dgm:cxn modelId="{C9E18789-60DF-45B1-AAEE-40BE946256F0}" type="presParOf" srcId="{B6890E07-1AA9-4495-966E-60B17C971B01}" destId="{8F3A3834-AC89-4268-90B4-06D015F1556F}" srcOrd="0" destOrd="0" presId="urn:microsoft.com/office/officeart/2005/8/layout/lProcess2"/>
    <dgm:cxn modelId="{AF11FFBB-0B2A-4576-83EB-B4BEE21D20B6}" type="presParOf" srcId="{8F3A3834-AC89-4268-90B4-06D015F1556F}" destId="{8C9005C9-4D4B-4C63-B63B-9C0183B2F898}" srcOrd="0" destOrd="0" presId="urn:microsoft.com/office/officeart/2005/8/layout/lProcess2"/>
    <dgm:cxn modelId="{278DDF74-FD48-4D6C-AF2D-A831AE5AC9D3}" type="presParOf" srcId="{8F3A3834-AC89-4268-90B4-06D015F1556F}" destId="{E69D51AE-1DDA-4B36-BBD1-72D436E6C9A2}" srcOrd="1" destOrd="0" presId="urn:microsoft.com/office/officeart/2005/8/layout/lProcess2"/>
    <dgm:cxn modelId="{F134BFA5-31BC-41E3-AAE5-BAAD334374BF}" type="presParOf" srcId="{8F3A3834-AC89-4268-90B4-06D015F1556F}" destId="{2BAD1316-A933-416D-A06C-8B32F8961B1D}" srcOrd="2" destOrd="0" presId="urn:microsoft.com/office/officeart/2005/8/layout/lProcess2"/>
    <dgm:cxn modelId="{78BF292A-2FF9-474E-9A75-38CEA545ED26}" type="presParOf" srcId="{8961B68E-594C-4BFF-8B0C-C141DE61BA16}" destId="{7CAF5281-D593-4A07-9537-1FC7D6B8F125}" srcOrd="5" destOrd="0" presId="urn:microsoft.com/office/officeart/2005/8/layout/lProcess2"/>
    <dgm:cxn modelId="{B8E20CDC-B07D-4BD3-8050-BDFC1365BB83}" type="presParOf" srcId="{8961B68E-594C-4BFF-8B0C-C141DE61BA16}" destId="{DC3230EC-298E-4E65-A735-5D6FAF9392E5}" srcOrd="6" destOrd="0" presId="urn:microsoft.com/office/officeart/2005/8/layout/lProcess2"/>
    <dgm:cxn modelId="{4B91F1F2-17A2-4A88-89E8-A451CC22A0D3}" type="presParOf" srcId="{DC3230EC-298E-4E65-A735-5D6FAF9392E5}" destId="{088B5D5C-DD19-4105-9D83-992412DB90AF}" srcOrd="0" destOrd="0" presId="urn:microsoft.com/office/officeart/2005/8/layout/lProcess2"/>
    <dgm:cxn modelId="{90E63A41-8D7D-4870-A866-CAF8AB22DFCC}" type="presParOf" srcId="{DC3230EC-298E-4E65-A735-5D6FAF9392E5}" destId="{64AC1822-92FF-47D7-9FF1-27DF6DCFC6EF}" srcOrd="1" destOrd="0" presId="urn:microsoft.com/office/officeart/2005/8/layout/lProcess2"/>
    <dgm:cxn modelId="{1C88F5DB-2AEB-41AC-AECC-F96954BECDB2}" type="presParOf" srcId="{DC3230EC-298E-4E65-A735-5D6FAF9392E5}" destId="{1D5D49A1-B0D0-4586-AD65-F0E8E718160E}" srcOrd="2" destOrd="0" presId="urn:microsoft.com/office/officeart/2005/8/layout/lProcess2"/>
    <dgm:cxn modelId="{2AFBF744-0314-46ED-9DE5-A3F8D9221AD5}" type="presParOf" srcId="{1D5D49A1-B0D0-4586-AD65-F0E8E718160E}" destId="{6CAC0FD5-A5D6-45A1-8704-B1AB8A02897A}" srcOrd="0" destOrd="0" presId="urn:microsoft.com/office/officeart/2005/8/layout/lProcess2"/>
    <dgm:cxn modelId="{09ACC40B-962B-4482-8080-59F7F2BED7E5}" type="presParOf" srcId="{6CAC0FD5-A5D6-45A1-8704-B1AB8A02897A}" destId="{9F51FF8C-BA9C-431E-8A62-E88ACB95F640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2CD192C-3CC6-4670-862F-0C2D51E9770E}" type="doc">
      <dgm:prSet loTypeId="urn:microsoft.com/office/officeart/2005/8/layout/default#2" loCatId="list" qsTypeId="urn:microsoft.com/office/officeart/2005/8/quickstyle/3d3" qsCatId="3D" csTypeId="urn:microsoft.com/office/officeart/2005/8/colors/accent6_1" csCatId="accent6" phldr="1"/>
      <dgm:spPr/>
      <dgm:t>
        <a:bodyPr/>
        <a:lstStyle/>
        <a:p>
          <a:endParaRPr lang="pt-PT"/>
        </a:p>
      </dgm:t>
    </dgm:pt>
    <dgm:pt modelId="{99266349-DDB6-48BA-AF50-1A9E8FD69190}">
      <dgm:prSet phldrT="[Texto]" custT="1"/>
      <dgm:spPr>
        <a:ln w="57150">
          <a:solidFill>
            <a:srgbClr val="92D050"/>
          </a:solidFill>
        </a:ln>
      </dgm:spPr>
      <dgm:t>
        <a:bodyPr/>
        <a:lstStyle/>
        <a:p>
          <a:r>
            <a:rPr lang="pt-PT" sz="2400" b="0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Honestidade</a:t>
          </a:r>
          <a:endParaRPr lang="pt-PT" sz="2400" b="0" i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995E353-B2CC-4824-A73E-A263A449A62C}" type="parTrans" cxnId="{B75E7D42-9391-43B8-857F-EABAF1EE94F9}">
      <dgm:prSet/>
      <dgm:spPr/>
      <dgm:t>
        <a:bodyPr/>
        <a:lstStyle/>
        <a:p>
          <a:endParaRPr lang="pt-PT"/>
        </a:p>
      </dgm:t>
    </dgm:pt>
    <dgm:pt modelId="{D1D90D5D-BD17-42C8-BA7F-49C344C6F39D}" type="sibTrans" cxnId="{B75E7D42-9391-43B8-857F-EABAF1EE94F9}">
      <dgm:prSet/>
      <dgm:spPr/>
      <dgm:t>
        <a:bodyPr/>
        <a:lstStyle/>
        <a:p>
          <a:endParaRPr lang="pt-PT"/>
        </a:p>
      </dgm:t>
    </dgm:pt>
    <dgm:pt modelId="{E9CBAF51-5E47-436E-9D6E-55F2D68AF64B}">
      <dgm:prSet phldrT="[Texto]" custT="1"/>
      <dgm:spPr>
        <a:ln w="57150">
          <a:solidFill>
            <a:srgbClr val="92D050"/>
          </a:solidFill>
        </a:ln>
      </dgm:spPr>
      <dgm:t>
        <a:bodyPr/>
        <a:lstStyle/>
        <a:p>
          <a:r>
            <a:rPr lang="pt-PT" sz="2400" b="0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Recetivo</a:t>
          </a:r>
          <a:endParaRPr lang="pt-PT" sz="2400" b="0" i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69AEA81-E0FD-49E8-BBEC-79E7B8DFAE20}" type="parTrans" cxnId="{61E65A86-2F4A-4D30-A47B-A66F4D5E4592}">
      <dgm:prSet/>
      <dgm:spPr/>
      <dgm:t>
        <a:bodyPr/>
        <a:lstStyle/>
        <a:p>
          <a:endParaRPr lang="pt-PT"/>
        </a:p>
      </dgm:t>
    </dgm:pt>
    <dgm:pt modelId="{C868B188-4A2E-4D9A-B475-754617EABAC8}" type="sibTrans" cxnId="{61E65A86-2F4A-4D30-A47B-A66F4D5E4592}">
      <dgm:prSet/>
      <dgm:spPr/>
      <dgm:t>
        <a:bodyPr/>
        <a:lstStyle/>
        <a:p>
          <a:endParaRPr lang="pt-PT"/>
        </a:p>
      </dgm:t>
    </dgm:pt>
    <dgm:pt modelId="{572E01EB-7082-4ACB-B66A-04FA7613EA02}">
      <dgm:prSet phldrT="[Texto]" custT="1"/>
      <dgm:spPr>
        <a:ln w="57150">
          <a:solidFill>
            <a:srgbClr val="92D050"/>
          </a:solidFill>
        </a:ln>
      </dgm:spPr>
      <dgm:t>
        <a:bodyPr/>
        <a:lstStyle/>
        <a:p>
          <a:r>
            <a:rPr lang="pt-PT" sz="2400" b="0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Emocionalmente consciente</a:t>
          </a:r>
          <a:endParaRPr lang="pt-PT" sz="2400" b="0" i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E6D5EE-C190-408C-81B7-DF640FEDF5D5}" type="parTrans" cxnId="{327B1B14-B667-4BB0-85ED-A7966BBE90F3}">
      <dgm:prSet/>
      <dgm:spPr/>
      <dgm:t>
        <a:bodyPr/>
        <a:lstStyle/>
        <a:p>
          <a:endParaRPr lang="pt-PT"/>
        </a:p>
      </dgm:t>
    </dgm:pt>
    <dgm:pt modelId="{D86BFA95-4D6D-45C6-84D6-6A656ECD7BEA}" type="sibTrans" cxnId="{327B1B14-B667-4BB0-85ED-A7966BBE90F3}">
      <dgm:prSet/>
      <dgm:spPr/>
      <dgm:t>
        <a:bodyPr/>
        <a:lstStyle/>
        <a:p>
          <a:endParaRPr lang="pt-PT"/>
        </a:p>
      </dgm:t>
    </dgm:pt>
    <dgm:pt modelId="{9E8BDF71-4F8E-4D5A-AE05-02D579FC3583}">
      <dgm:prSet phldrT="[Texto]" custT="1"/>
      <dgm:spPr>
        <a:ln w="57150">
          <a:solidFill>
            <a:srgbClr val="92D050"/>
          </a:solidFill>
        </a:ln>
      </dgm:spPr>
      <dgm:t>
        <a:bodyPr/>
        <a:lstStyle/>
        <a:p>
          <a:r>
            <a:rPr lang="pt-PT" sz="2400" b="0" i="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Compartilhamento de informação</a:t>
          </a:r>
          <a:endParaRPr lang="pt-PT" sz="2400" b="0" i="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E96D4B-5D1C-4482-AFB4-9E496CDCACD2}" type="parTrans" cxnId="{C8B3603E-31D2-40AE-AB6E-5D522D666E8D}">
      <dgm:prSet/>
      <dgm:spPr/>
      <dgm:t>
        <a:bodyPr/>
        <a:lstStyle/>
        <a:p>
          <a:endParaRPr lang="pt-PT"/>
        </a:p>
      </dgm:t>
    </dgm:pt>
    <dgm:pt modelId="{506259DE-83F5-4839-9F14-63A3A0A8A0C0}" type="sibTrans" cxnId="{C8B3603E-31D2-40AE-AB6E-5D522D666E8D}">
      <dgm:prSet/>
      <dgm:spPr/>
      <dgm:t>
        <a:bodyPr/>
        <a:lstStyle/>
        <a:p>
          <a:endParaRPr lang="pt-PT"/>
        </a:p>
      </dgm:t>
    </dgm:pt>
    <dgm:pt modelId="{3705F842-BF76-4AE7-9C8A-ABB234CBDF52}" type="pres">
      <dgm:prSet presAssocID="{A2CD192C-3CC6-4670-862F-0C2D51E9770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CFAD02A6-2845-4417-B3AA-7AE4C53335B0}" type="pres">
      <dgm:prSet presAssocID="{99266349-DDB6-48BA-AF50-1A9E8FD69190}" presName="node" presStyleLbl="node1" presStyleIdx="0" presStyleCnt="4" custLinFactNeighborX="-504" custLinFactNeighborY="16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47B8CCB-CF17-4F6B-9E07-A190B11E1549}" type="pres">
      <dgm:prSet presAssocID="{D1D90D5D-BD17-42C8-BA7F-49C344C6F39D}" presName="sibTrans" presStyleCnt="0"/>
      <dgm:spPr/>
      <dgm:t>
        <a:bodyPr/>
        <a:lstStyle/>
        <a:p>
          <a:endParaRPr lang="pt-PT"/>
        </a:p>
      </dgm:t>
    </dgm:pt>
    <dgm:pt modelId="{AD1C1D40-DA1D-453F-B16C-4F00F5DD8DE4}" type="pres">
      <dgm:prSet presAssocID="{E9CBAF51-5E47-436E-9D6E-55F2D68AF64B}" presName="node" presStyleLbl="node1" presStyleIdx="1" presStyleCnt="4" custLinFactNeighborX="611" custLinFactNeighborY="150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504F47F-72E1-46E7-8DEE-23C37D781D07}" type="pres">
      <dgm:prSet presAssocID="{C868B188-4A2E-4D9A-B475-754617EABAC8}" presName="sibTrans" presStyleCnt="0"/>
      <dgm:spPr/>
      <dgm:t>
        <a:bodyPr/>
        <a:lstStyle/>
        <a:p>
          <a:endParaRPr lang="pt-PT"/>
        </a:p>
      </dgm:t>
    </dgm:pt>
    <dgm:pt modelId="{76D82F18-4A3A-41B5-AE04-CCA3F27F3D12}" type="pres">
      <dgm:prSet presAssocID="{572E01EB-7082-4ACB-B66A-04FA7613EA02}" presName="node" presStyleLbl="node1" presStyleIdx="2" presStyleCnt="4" custLinFactNeighborX="-1387" custLinFactNeighborY="1670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C5C8A55-8071-457F-9247-B6CE57436721}" type="pres">
      <dgm:prSet presAssocID="{D86BFA95-4D6D-45C6-84D6-6A656ECD7BEA}" presName="sibTrans" presStyleCnt="0"/>
      <dgm:spPr/>
      <dgm:t>
        <a:bodyPr/>
        <a:lstStyle/>
        <a:p>
          <a:endParaRPr lang="pt-PT"/>
        </a:p>
      </dgm:t>
    </dgm:pt>
    <dgm:pt modelId="{498ECBA5-395F-40AD-8C93-5D2243831D57}" type="pres">
      <dgm:prSet presAssocID="{9E8BDF71-4F8E-4D5A-AE05-02D579FC3583}" presName="node" presStyleLbl="node1" presStyleIdx="3" presStyleCnt="4" custScaleX="116796" custLinFactNeighborX="-504" custLinFactNeighborY="-73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C8B3603E-31D2-40AE-AB6E-5D522D666E8D}" srcId="{A2CD192C-3CC6-4670-862F-0C2D51E9770E}" destId="{9E8BDF71-4F8E-4D5A-AE05-02D579FC3583}" srcOrd="3" destOrd="0" parTransId="{ECE96D4B-5D1C-4482-AFB4-9E496CDCACD2}" sibTransId="{506259DE-83F5-4839-9F14-63A3A0A8A0C0}"/>
    <dgm:cxn modelId="{327B1B14-B667-4BB0-85ED-A7966BBE90F3}" srcId="{A2CD192C-3CC6-4670-862F-0C2D51E9770E}" destId="{572E01EB-7082-4ACB-B66A-04FA7613EA02}" srcOrd="2" destOrd="0" parTransId="{2EE6D5EE-C190-408C-81B7-DF640FEDF5D5}" sibTransId="{D86BFA95-4D6D-45C6-84D6-6A656ECD7BEA}"/>
    <dgm:cxn modelId="{A90F9946-4331-40F6-B67F-B8F95A920FB0}" type="presOf" srcId="{9E8BDF71-4F8E-4D5A-AE05-02D579FC3583}" destId="{498ECBA5-395F-40AD-8C93-5D2243831D57}" srcOrd="0" destOrd="0" presId="urn:microsoft.com/office/officeart/2005/8/layout/default#2"/>
    <dgm:cxn modelId="{88862A57-79B0-4D1A-9FB1-A89D98672DB5}" type="presOf" srcId="{E9CBAF51-5E47-436E-9D6E-55F2D68AF64B}" destId="{AD1C1D40-DA1D-453F-B16C-4F00F5DD8DE4}" srcOrd="0" destOrd="0" presId="urn:microsoft.com/office/officeart/2005/8/layout/default#2"/>
    <dgm:cxn modelId="{5EA3C638-EFAF-49F9-814E-202B1EA71100}" type="presOf" srcId="{99266349-DDB6-48BA-AF50-1A9E8FD69190}" destId="{CFAD02A6-2845-4417-B3AA-7AE4C53335B0}" srcOrd="0" destOrd="0" presId="urn:microsoft.com/office/officeart/2005/8/layout/default#2"/>
    <dgm:cxn modelId="{61E65A86-2F4A-4D30-A47B-A66F4D5E4592}" srcId="{A2CD192C-3CC6-4670-862F-0C2D51E9770E}" destId="{E9CBAF51-5E47-436E-9D6E-55F2D68AF64B}" srcOrd="1" destOrd="0" parTransId="{B69AEA81-E0FD-49E8-BBEC-79E7B8DFAE20}" sibTransId="{C868B188-4A2E-4D9A-B475-754617EABAC8}"/>
    <dgm:cxn modelId="{CEF65944-A92C-433E-8318-C3D08A320AAB}" type="presOf" srcId="{A2CD192C-3CC6-4670-862F-0C2D51E9770E}" destId="{3705F842-BF76-4AE7-9C8A-ABB234CBDF52}" srcOrd="0" destOrd="0" presId="urn:microsoft.com/office/officeart/2005/8/layout/default#2"/>
    <dgm:cxn modelId="{B75E7D42-9391-43B8-857F-EABAF1EE94F9}" srcId="{A2CD192C-3CC6-4670-862F-0C2D51E9770E}" destId="{99266349-DDB6-48BA-AF50-1A9E8FD69190}" srcOrd="0" destOrd="0" parTransId="{5995E353-B2CC-4824-A73E-A263A449A62C}" sibTransId="{D1D90D5D-BD17-42C8-BA7F-49C344C6F39D}"/>
    <dgm:cxn modelId="{67E88558-3DC9-4502-9BD9-E0E547911D9F}" type="presOf" srcId="{572E01EB-7082-4ACB-B66A-04FA7613EA02}" destId="{76D82F18-4A3A-41B5-AE04-CCA3F27F3D12}" srcOrd="0" destOrd="0" presId="urn:microsoft.com/office/officeart/2005/8/layout/default#2"/>
    <dgm:cxn modelId="{44D35B0E-F561-4761-AC15-F3D32DEF2235}" type="presParOf" srcId="{3705F842-BF76-4AE7-9C8A-ABB234CBDF52}" destId="{CFAD02A6-2845-4417-B3AA-7AE4C53335B0}" srcOrd="0" destOrd="0" presId="urn:microsoft.com/office/officeart/2005/8/layout/default#2"/>
    <dgm:cxn modelId="{A203598D-DDBE-4CDD-8ACC-FBCF87559534}" type="presParOf" srcId="{3705F842-BF76-4AE7-9C8A-ABB234CBDF52}" destId="{647B8CCB-CF17-4F6B-9E07-A190B11E1549}" srcOrd="1" destOrd="0" presId="urn:microsoft.com/office/officeart/2005/8/layout/default#2"/>
    <dgm:cxn modelId="{CE5111B7-EBAA-4ACE-9D4D-676CCC66A439}" type="presParOf" srcId="{3705F842-BF76-4AE7-9C8A-ABB234CBDF52}" destId="{AD1C1D40-DA1D-453F-B16C-4F00F5DD8DE4}" srcOrd="2" destOrd="0" presId="urn:microsoft.com/office/officeart/2005/8/layout/default#2"/>
    <dgm:cxn modelId="{0AD1A361-9CD6-4866-AFCE-FC37F6EEB254}" type="presParOf" srcId="{3705F842-BF76-4AE7-9C8A-ABB234CBDF52}" destId="{C504F47F-72E1-46E7-8DEE-23C37D781D07}" srcOrd="3" destOrd="0" presId="urn:microsoft.com/office/officeart/2005/8/layout/default#2"/>
    <dgm:cxn modelId="{3D6DE71A-ABFA-443F-9AC1-B739FFE8728F}" type="presParOf" srcId="{3705F842-BF76-4AE7-9C8A-ABB234CBDF52}" destId="{76D82F18-4A3A-41B5-AE04-CCA3F27F3D12}" srcOrd="4" destOrd="0" presId="urn:microsoft.com/office/officeart/2005/8/layout/default#2"/>
    <dgm:cxn modelId="{4158BC3F-972A-419C-9D5E-8B1DC8B88A32}" type="presParOf" srcId="{3705F842-BF76-4AE7-9C8A-ABB234CBDF52}" destId="{4C5C8A55-8071-457F-9247-B6CE57436721}" srcOrd="5" destOrd="0" presId="urn:microsoft.com/office/officeart/2005/8/layout/default#2"/>
    <dgm:cxn modelId="{EF4C48D2-CCBC-4C62-B5CC-6C9E2C458029}" type="presParOf" srcId="{3705F842-BF76-4AE7-9C8A-ABB234CBDF52}" destId="{498ECBA5-395F-40AD-8C93-5D2243831D57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C7042E1-8A96-4F22-9978-749211D42167}" type="doc">
      <dgm:prSet loTypeId="urn:microsoft.com/office/officeart/2005/8/layout/default#3" loCatId="list" qsTypeId="urn:microsoft.com/office/officeart/2005/8/quickstyle/3d1" qsCatId="3D" csTypeId="urn:microsoft.com/office/officeart/2005/8/colors/accent1_2#11" csCatId="accent1" phldr="1"/>
      <dgm:spPr/>
      <dgm:t>
        <a:bodyPr/>
        <a:lstStyle/>
        <a:p>
          <a:endParaRPr lang="pt-PT"/>
        </a:p>
      </dgm:t>
    </dgm:pt>
    <dgm:pt modelId="{96BC48DF-8B96-4CA8-A3CF-233E24099809}">
      <dgm:prSet phldrT="[Texto]"/>
      <dgm:spPr/>
      <dgm:t>
        <a:bodyPr/>
        <a:lstStyle/>
        <a:p>
          <a:r>
            <a:rPr lang="pt-PT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Honestidade</a:t>
          </a:r>
          <a:endParaRPr lang="pt-PT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DCA3D9-E900-4E07-9FC6-327F3E81D5D5}" type="parTrans" cxnId="{AE8A1F22-D4D9-460F-8FF4-7C6151BF09C2}">
      <dgm:prSet/>
      <dgm:spPr/>
      <dgm:t>
        <a:bodyPr/>
        <a:lstStyle/>
        <a:p>
          <a:endParaRPr lang="pt-PT"/>
        </a:p>
      </dgm:t>
    </dgm:pt>
    <dgm:pt modelId="{8D019145-0698-41A5-8803-607747A0CC39}" type="sibTrans" cxnId="{AE8A1F22-D4D9-460F-8FF4-7C6151BF09C2}">
      <dgm:prSet/>
      <dgm:spPr/>
      <dgm:t>
        <a:bodyPr/>
        <a:lstStyle/>
        <a:p>
          <a:endParaRPr lang="pt-PT"/>
        </a:p>
      </dgm:t>
    </dgm:pt>
    <dgm:pt modelId="{BD5A7FB3-CBAE-4EEE-9C2F-9ACEE9EF4C02}">
      <dgm:prSet phldrT="[Texto]"/>
      <dgm:spPr/>
      <dgm:t>
        <a:bodyPr/>
        <a:lstStyle/>
        <a:p>
          <a:r>
            <a:rPr lang="pt-PT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Respeito</a:t>
          </a:r>
          <a:endParaRPr lang="pt-PT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234A69B-EA02-464C-B51D-0437121C4D7E}" type="parTrans" cxnId="{07CD3F18-D0CC-4C17-B0BD-600475445B57}">
      <dgm:prSet/>
      <dgm:spPr/>
      <dgm:t>
        <a:bodyPr/>
        <a:lstStyle/>
        <a:p>
          <a:endParaRPr lang="pt-PT"/>
        </a:p>
      </dgm:t>
    </dgm:pt>
    <dgm:pt modelId="{76A1F472-C364-4690-AD05-E51D806F8596}" type="sibTrans" cxnId="{07CD3F18-D0CC-4C17-B0BD-600475445B57}">
      <dgm:prSet/>
      <dgm:spPr/>
      <dgm:t>
        <a:bodyPr/>
        <a:lstStyle/>
        <a:p>
          <a:endParaRPr lang="pt-PT"/>
        </a:p>
      </dgm:t>
    </dgm:pt>
    <dgm:pt modelId="{BD7D48F7-F571-4B41-8331-5494F90D0291}">
      <dgm:prSet phldrT="[Texto]"/>
      <dgm:spPr/>
      <dgm:t>
        <a:bodyPr/>
        <a:lstStyle/>
        <a:p>
          <a:r>
            <a:rPr lang="pt-PT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Compensação Justa</a:t>
          </a:r>
          <a:endParaRPr lang="pt-PT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88012F-CD26-4D9D-B870-8FCFCBF7DCDE}" type="parTrans" cxnId="{8D780334-6C49-4D31-B1E8-2E46813F1862}">
      <dgm:prSet/>
      <dgm:spPr/>
      <dgm:t>
        <a:bodyPr/>
        <a:lstStyle/>
        <a:p>
          <a:endParaRPr lang="pt-PT"/>
        </a:p>
      </dgm:t>
    </dgm:pt>
    <dgm:pt modelId="{81A8D159-64C0-4796-A000-2582AEABAAB2}" type="sibTrans" cxnId="{8D780334-6C49-4D31-B1E8-2E46813F1862}">
      <dgm:prSet/>
      <dgm:spPr/>
      <dgm:t>
        <a:bodyPr/>
        <a:lstStyle/>
        <a:p>
          <a:endParaRPr lang="pt-PT"/>
        </a:p>
      </dgm:t>
    </dgm:pt>
    <dgm:pt modelId="{5A926572-3ECE-4FA5-A55B-8E856260DA2F}" type="pres">
      <dgm:prSet presAssocID="{3C7042E1-8A96-4F22-9978-749211D4216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8E8EBB75-0183-44FE-99F7-443D67E0047E}" type="pres">
      <dgm:prSet presAssocID="{96BC48DF-8B96-4CA8-A3CF-233E2409980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64904E3-EAC8-4BC6-AA40-1479A1B7029A}" type="pres">
      <dgm:prSet presAssocID="{8D019145-0698-41A5-8803-607747A0CC39}" presName="sibTrans" presStyleCnt="0"/>
      <dgm:spPr/>
      <dgm:t>
        <a:bodyPr/>
        <a:lstStyle/>
        <a:p>
          <a:endParaRPr lang="pt-PT"/>
        </a:p>
      </dgm:t>
    </dgm:pt>
    <dgm:pt modelId="{2FCD2135-3DD0-4F54-AFB6-C9C0C1F914F8}" type="pres">
      <dgm:prSet presAssocID="{BD5A7FB3-CBAE-4EEE-9C2F-9ACEE9EF4C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CD0A7B47-584F-4B85-8914-322D7D73A431}" type="pres">
      <dgm:prSet presAssocID="{76A1F472-C364-4690-AD05-E51D806F8596}" presName="sibTrans" presStyleCnt="0"/>
      <dgm:spPr/>
      <dgm:t>
        <a:bodyPr/>
        <a:lstStyle/>
        <a:p>
          <a:endParaRPr lang="pt-PT"/>
        </a:p>
      </dgm:t>
    </dgm:pt>
    <dgm:pt modelId="{889061B7-7E9D-4E70-B82D-08C0B199E53E}" type="pres">
      <dgm:prSet presAssocID="{BD7D48F7-F571-4B41-8331-5494F90D0291}" presName="node" presStyleLbl="node1" presStyleIdx="2" presStyleCnt="3" custLinFactNeighborX="0" custLinFactNeighborY="784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2AA16637-AB7C-4935-9237-E06C8DFB4165}" type="presOf" srcId="{BD5A7FB3-CBAE-4EEE-9C2F-9ACEE9EF4C02}" destId="{2FCD2135-3DD0-4F54-AFB6-C9C0C1F914F8}" srcOrd="0" destOrd="0" presId="urn:microsoft.com/office/officeart/2005/8/layout/default#3"/>
    <dgm:cxn modelId="{8D780334-6C49-4D31-B1E8-2E46813F1862}" srcId="{3C7042E1-8A96-4F22-9978-749211D42167}" destId="{BD7D48F7-F571-4B41-8331-5494F90D0291}" srcOrd="2" destOrd="0" parTransId="{D588012F-CD26-4D9D-B870-8FCFCBF7DCDE}" sibTransId="{81A8D159-64C0-4796-A000-2582AEABAAB2}"/>
    <dgm:cxn modelId="{D7448EA2-439E-412E-B02F-EB81776E5A1C}" type="presOf" srcId="{BD7D48F7-F571-4B41-8331-5494F90D0291}" destId="{889061B7-7E9D-4E70-B82D-08C0B199E53E}" srcOrd="0" destOrd="0" presId="urn:microsoft.com/office/officeart/2005/8/layout/default#3"/>
    <dgm:cxn modelId="{07CD3F18-D0CC-4C17-B0BD-600475445B57}" srcId="{3C7042E1-8A96-4F22-9978-749211D42167}" destId="{BD5A7FB3-CBAE-4EEE-9C2F-9ACEE9EF4C02}" srcOrd="1" destOrd="0" parTransId="{4234A69B-EA02-464C-B51D-0437121C4D7E}" sibTransId="{76A1F472-C364-4690-AD05-E51D806F8596}"/>
    <dgm:cxn modelId="{50B22FA2-5A25-470F-877B-79F8D3FF0D57}" type="presOf" srcId="{96BC48DF-8B96-4CA8-A3CF-233E24099809}" destId="{8E8EBB75-0183-44FE-99F7-443D67E0047E}" srcOrd="0" destOrd="0" presId="urn:microsoft.com/office/officeart/2005/8/layout/default#3"/>
    <dgm:cxn modelId="{AE8A1F22-D4D9-460F-8FF4-7C6151BF09C2}" srcId="{3C7042E1-8A96-4F22-9978-749211D42167}" destId="{96BC48DF-8B96-4CA8-A3CF-233E24099809}" srcOrd="0" destOrd="0" parTransId="{4EDCA3D9-E900-4E07-9FC6-327F3E81D5D5}" sibTransId="{8D019145-0698-41A5-8803-607747A0CC39}"/>
    <dgm:cxn modelId="{48C2E805-F5D1-4F5B-8DE8-8101EE5E161E}" type="presOf" srcId="{3C7042E1-8A96-4F22-9978-749211D42167}" destId="{5A926572-3ECE-4FA5-A55B-8E856260DA2F}" srcOrd="0" destOrd="0" presId="urn:microsoft.com/office/officeart/2005/8/layout/default#3"/>
    <dgm:cxn modelId="{78BAD656-329C-40DE-81AF-348997783E91}" type="presParOf" srcId="{5A926572-3ECE-4FA5-A55B-8E856260DA2F}" destId="{8E8EBB75-0183-44FE-99F7-443D67E0047E}" srcOrd="0" destOrd="0" presId="urn:microsoft.com/office/officeart/2005/8/layout/default#3"/>
    <dgm:cxn modelId="{54D901F2-0F7E-4738-960A-3760F84588DE}" type="presParOf" srcId="{5A926572-3ECE-4FA5-A55B-8E856260DA2F}" destId="{E64904E3-EAC8-4BC6-AA40-1479A1B7029A}" srcOrd="1" destOrd="0" presId="urn:microsoft.com/office/officeart/2005/8/layout/default#3"/>
    <dgm:cxn modelId="{EB7830A1-BD48-4E91-92DD-A0E26FAC7525}" type="presParOf" srcId="{5A926572-3ECE-4FA5-A55B-8E856260DA2F}" destId="{2FCD2135-3DD0-4F54-AFB6-C9C0C1F914F8}" srcOrd="2" destOrd="0" presId="urn:microsoft.com/office/officeart/2005/8/layout/default#3"/>
    <dgm:cxn modelId="{F3E82F4B-8D19-4E23-849C-03A060A2FF4C}" type="presParOf" srcId="{5A926572-3ECE-4FA5-A55B-8E856260DA2F}" destId="{CD0A7B47-584F-4B85-8914-322D7D73A431}" srcOrd="3" destOrd="0" presId="urn:microsoft.com/office/officeart/2005/8/layout/default#3"/>
    <dgm:cxn modelId="{D986F7BE-88D1-4412-96BB-F3B3F1898E53}" type="presParOf" srcId="{5A926572-3ECE-4FA5-A55B-8E856260DA2F}" destId="{889061B7-7E9D-4E70-B82D-08C0B199E53E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1FA39A6-C242-48F6-B37B-5FFD32632F80}" type="doc">
      <dgm:prSet loTypeId="urn:microsoft.com/office/officeart/2005/8/layout/orgChart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t-PT"/>
        </a:p>
      </dgm:t>
    </dgm:pt>
    <dgm:pt modelId="{50C9AE3A-DC3D-420F-A282-6F2BB417A9B8}" type="asst">
      <dgm:prSet phldrT="[Texto]"/>
      <dgm:spPr/>
      <dgm:t>
        <a:bodyPr/>
        <a:lstStyle/>
        <a:p>
          <a:r>
            <a:rPr lang="pt-PT" dirty="0" smtClean="0"/>
            <a:t>Confiança</a:t>
          </a:r>
          <a:endParaRPr lang="pt-PT" dirty="0"/>
        </a:p>
      </dgm:t>
    </dgm:pt>
    <dgm:pt modelId="{43C230F6-5A02-4CC0-9C15-66815A31D892}" type="parTrans" cxnId="{A3F38314-E88A-4986-898D-770F2715CD16}">
      <dgm:prSet/>
      <dgm:spPr/>
      <dgm:t>
        <a:bodyPr/>
        <a:lstStyle/>
        <a:p>
          <a:endParaRPr lang="pt-PT"/>
        </a:p>
      </dgm:t>
    </dgm:pt>
    <dgm:pt modelId="{0B1FD5CA-465D-48E6-AF54-69662AFFB321}" type="sibTrans" cxnId="{A3F38314-E88A-4986-898D-770F2715CD16}">
      <dgm:prSet/>
      <dgm:spPr/>
      <dgm:t>
        <a:bodyPr/>
        <a:lstStyle/>
        <a:p>
          <a:endParaRPr lang="pt-PT"/>
        </a:p>
      </dgm:t>
    </dgm:pt>
    <dgm:pt modelId="{09B53A95-75B3-48F1-84E3-F789F1D11BAC}">
      <dgm:prSet phldrT="[Texto]"/>
      <dgm:spPr/>
      <dgm:t>
        <a:bodyPr/>
        <a:lstStyle/>
        <a:p>
          <a:r>
            <a:rPr lang="pt-PT" dirty="0" smtClean="0"/>
            <a:t>Motivação</a:t>
          </a:r>
          <a:endParaRPr lang="pt-PT" dirty="0"/>
        </a:p>
      </dgm:t>
    </dgm:pt>
    <dgm:pt modelId="{C69250E2-5222-4E1C-90C0-CA4CBB836074}" type="parTrans" cxnId="{8DDE7482-399A-4698-9D24-08F45A99EB05}">
      <dgm:prSet/>
      <dgm:spPr/>
      <dgm:t>
        <a:bodyPr/>
        <a:lstStyle/>
        <a:p>
          <a:endParaRPr lang="pt-PT"/>
        </a:p>
      </dgm:t>
    </dgm:pt>
    <dgm:pt modelId="{FD4A2AB9-9F42-4354-8DA3-566C13629B09}" type="sibTrans" cxnId="{8DDE7482-399A-4698-9D24-08F45A99EB05}">
      <dgm:prSet/>
      <dgm:spPr/>
      <dgm:t>
        <a:bodyPr/>
        <a:lstStyle/>
        <a:p>
          <a:endParaRPr lang="pt-PT"/>
        </a:p>
      </dgm:t>
    </dgm:pt>
    <dgm:pt modelId="{453EA07F-6EA7-4E4B-833C-6568578C57C9}">
      <dgm:prSet phldrT="[Texto]"/>
      <dgm:spPr/>
      <dgm:t>
        <a:bodyPr/>
        <a:lstStyle/>
        <a:p>
          <a:r>
            <a:rPr lang="pt-PT" dirty="0" smtClean="0"/>
            <a:t>Comunicação</a:t>
          </a:r>
          <a:endParaRPr lang="pt-PT" dirty="0"/>
        </a:p>
      </dgm:t>
    </dgm:pt>
    <dgm:pt modelId="{11052D5E-E1A8-4F7E-8AD4-86FDD20B5C81}" type="parTrans" cxnId="{7477C654-8DD8-4FB9-AADB-8DB0EF8FD664}">
      <dgm:prSet/>
      <dgm:spPr/>
      <dgm:t>
        <a:bodyPr/>
        <a:lstStyle/>
        <a:p>
          <a:endParaRPr lang="pt-PT"/>
        </a:p>
      </dgm:t>
    </dgm:pt>
    <dgm:pt modelId="{08A313A1-9416-4F4F-8157-F0FE97C30233}" type="sibTrans" cxnId="{7477C654-8DD8-4FB9-AADB-8DB0EF8FD664}">
      <dgm:prSet/>
      <dgm:spPr/>
      <dgm:t>
        <a:bodyPr/>
        <a:lstStyle/>
        <a:p>
          <a:endParaRPr lang="pt-PT"/>
        </a:p>
      </dgm:t>
    </dgm:pt>
    <dgm:pt modelId="{24DFB29C-39B5-43C8-B31D-D32FBFAB4041}">
      <dgm:prSet phldrT="[Texto]"/>
      <dgm:spPr/>
      <dgm:t>
        <a:bodyPr/>
        <a:lstStyle/>
        <a:p>
          <a:r>
            <a:rPr lang="pt-PT" dirty="0" smtClean="0"/>
            <a:t>Resolução de conflitos</a:t>
          </a:r>
          <a:endParaRPr lang="pt-PT" dirty="0"/>
        </a:p>
      </dgm:t>
    </dgm:pt>
    <dgm:pt modelId="{878570B2-B541-4739-82AC-774F578B6755}" type="parTrans" cxnId="{0870C4B9-0B28-4BBB-8CC7-9099C7EC9104}">
      <dgm:prSet/>
      <dgm:spPr/>
      <dgm:t>
        <a:bodyPr/>
        <a:lstStyle/>
        <a:p>
          <a:endParaRPr lang="pt-PT"/>
        </a:p>
      </dgm:t>
    </dgm:pt>
    <dgm:pt modelId="{0589895A-0701-4E59-AA46-A389496D2136}" type="sibTrans" cxnId="{0870C4B9-0B28-4BBB-8CC7-9099C7EC9104}">
      <dgm:prSet/>
      <dgm:spPr/>
      <dgm:t>
        <a:bodyPr/>
        <a:lstStyle/>
        <a:p>
          <a:endParaRPr lang="pt-PT"/>
        </a:p>
      </dgm:t>
    </dgm:pt>
    <dgm:pt modelId="{E214A672-3356-41BA-86D6-30794487F03B}">
      <dgm:prSet phldrT="[Texto]"/>
      <dgm:spPr/>
      <dgm:t>
        <a:bodyPr/>
        <a:lstStyle/>
        <a:p>
          <a:pPr algn="ctr"/>
          <a:r>
            <a:rPr lang="pt-PT" b="1" dirty="0" smtClean="0"/>
            <a:t>Produtividade Sustentável</a:t>
          </a:r>
          <a:endParaRPr lang="pt-PT" b="1" dirty="0"/>
        </a:p>
      </dgm:t>
    </dgm:pt>
    <dgm:pt modelId="{1373CA7D-F924-432C-8A2C-B9EE475FCA51}" type="sibTrans" cxnId="{B2B6621F-E585-45D3-9D23-3CA42D8504FE}">
      <dgm:prSet/>
      <dgm:spPr/>
      <dgm:t>
        <a:bodyPr/>
        <a:lstStyle/>
        <a:p>
          <a:endParaRPr lang="pt-PT"/>
        </a:p>
      </dgm:t>
    </dgm:pt>
    <dgm:pt modelId="{C66DFA42-9353-41A9-A790-93B10A580491}" type="parTrans" cxnId="{B2B6621F-E585-45D3-9D23-3CA42D8504FE}">
      <dgm:prSet/>
      <dgm:spPr/>
      <dgm:t>
        <a:bodyPr/>
        <a:lstStyle/>
        <a:p>
          <a:endParaRPr lang="pt-PT"/>
        </a:p>
      </dgm:t>
    </dgm:pt>
    <dgm:pt modelId="{481EC09C-3DDA-4BD0-AD04-7819B5240A37}" type="asst">
      <dgm:prSet phldrT="[Texto]"/>
      <dgm:spPr/>
      <dgm:t>
        <a:bodyPr/>
        <a:lstStyle/>
        <a:p>
          <a:r>
            <a:rPr lang="pt-PT" dirty="0" smtClean="0"/>
            <a:t>Empatia</a:t>
          </a:r>
          <a:endParaRPr lang="pt-PT" dirty="0"/>
        </a:p>
      </dgm:t>
    </dgm:pt>
    <dgm:pt modelId="{B2303548-1D0D-4000-AF98-0B9783204243}" type="parTrans" cxnId="{D3C3022C-4386-4DB4-8A80-1435C761A7CF}">
      <dgm:prSet/>
      <dgm:spPr/>
      <dgm:t>
        <a:bodyPr/>
        <a:lstStyle/>
        <a:p>
          <a:endParaRPr lang="pt-PT"/>
        </a:p>
      </dgm:t>
    </dgm:pt>
    <dgm:pt modelId="{B80B12EB-4AE9-4F5D-BF97-B668CE941284}" type="sibTrans" cxnId="{D3C3022C-4386-4DB4-8A80-1435C761A7CF}">
      <dgm:prSet/>
      <dgm:spPr/>
      <dgm:t>
        <a:bodyPr/>
        <a:lstStyle/>
        <a:p>
          <a:endParaRPr lang="pt-PT"/>
        </a:p>
      </dgm:t>
    </dgm:pt>
    <dgm:pt modelId="{D3AEB763-DF3B-4D4A-AE4E-5194357F1496}" type="asst">
      <dgm:prSet phldrT="[Texto]"/>
      <dgm:spPr/>
      <dgm:t>
        <a:bodyPr/>
        <a:lstStyle/>
        <a:p>
          <a:r>
            <a:rPr lang="pt-PT" dirty="0" smtClean="0"/>
            <a:t>Melhores decisões</a:t>
          </a:r>
          <a:endParaRPr lang="pt-PT" dirty="0"/>
        </a:p>
      </dgm:t>
    </dgm:pt>
    <dgm:pt modelId="{15075A8B-4C4F-4D64-8034-00978881A652}" type="parTrans" cxnId="{96CAF8A8-0FA1-4EB4-A4F0-A053D6981FBA}">
      <dgm:prSet/>
      <dgm:spPr/>
      <dgm:t>
        <a:bodyPr/>
        <a:lstStyle/>
        <a:p>
          <a:endParaRPr lang="pt-PT"/>
        </a:p>
      </dgm:t>
    </dgm:pt>
    <dgm:pt modelId="{DCD67BF0-F9FB-4F80-A485-0745FC94CFE8}" type="sibTrans" cxnId="{96CAF8A8-0FA1-4EB4-A4F0-A053D6981FBA}">
      <dgm:prSet/>
      <dgm:spPr/>
      <dgm:t>
        <a:bodyPr/>
        <a:lstStyle/>
        <a:p>
          <a:endParaRPr lang="pt-PT"/>
        </a:p>
      </dgm:t>
    </dgm:pt>
    <dgm:pt modelId="{93C4E95A-93BF-40F2-948D-B72B5F98EC41}" type="asst">
      <dgm:prSet phldrT="[Texto]"/>
      <dgm:spPr/>
      <dgm:t>
        <a:bodyPr/>
        <a:lstStyle/>
        <a:p>
          <a:r>
            <a:rPr lang="pt-PT" dirty="0" smtClean="0"/>
            <a:t>Lealdade</a:t>
          </a:r>
          <a:endParaRPr lang="pt-PT" dirty="0"/>
        </a:p>
      </dgm:t>
    </dgm:pt>
    <dgm:pt modelId="{03671486-05B7-4325-B3BB-07F128A9B2CA}" type="parTrans" cxnId="{A5DD602C-E89E-49DD-978D-EC94E253998D}">
      <dgm:prSet/>
      <dgm:spPr/>
      <dgm:t>
        <a:bodyPr/>
        <a:lstStyle/>
        <a:p>
          <a:endParaRPr lang="pt-PT"/>
        </a:p>
      </dgm:t>
    </dgm:pt>
    <dgm:pt modelId="{F8D48C0F-CF4C-4895-A669-43ED7AD846AA}" type="sibTrans" cxnId="{A5DD602C-E89E-49DD-978D-EC94E253998D}">
      <dgm:prSet/>
      <dgm:spPr/>
      <dgm:t>
        <a:bodyPr/>
        <a:lstStyle/>
        <a:p>
          <a:endParaRPr lang="pt-PT"/>
        </a:p>
      </dgm:t>
    </dgm:pt>
    <dgm:pt modelId="{4335D271-FA70-4FDC-B576-B86B6AAEC098}">
      <dgm:prSet phldrT="[Texto]"/>
      <dgm:spPr/>
      <dgm:t>
        <a:bodyPr/>
        <a:lstStyle/>
        <a:p>
          <a:r>
            <a:rPr lang="pt-PT" dirty="0" smtClean="0"/>
            <a:t>Consciência Emocional</a:t>
          </a:r>
          <a:endParaRPr lang="pt-PT" dirty="0"/>
        </a:p>
      </dgm:t>
    </dgm:pt>
    <dgm:pt modelId="{7AE44A97-3635-44A5-8159-CCADF0815369}" type="parTrans" cxnId="{C36AB0DE-EE9D-4240-ACC1-CB14AA0983E4}">
      <dgm:prSet/>
      <dgm:spPr/>
      <dgm:t>
        <a:bodyPr/>
        <a:lstStyle/>
        <a:p>
          <a:endParaRPr lang="pt-PT"/>
        </a:p>
      </dgm:t>
    </dgm:pt>
    <dgm:pt modelId="{6E6A3259-CB09-41A0-BB9D-06D0FA940FAF}" type="sibTrans" cxnId="{C36AB0DE-EE9D-4240-ACC1-CB14AA0983E4}">
      <dgm:prSet/>
      <dgm:spPr/>
      <dgm:t>
        <a:bodyPr/>
        <a:lstStyle/>
        <a:p>
          <a:endParaRPr lang="pt-PT"/>
        </a:p>
      </dgm:t>
    </dgm:pt>
    <dgm:pt modelId="{37674111-C32B-4B65-B4F5-FFCF6D8F9F45}">
      <dgm:prSet phldrT="[Texto]"/>
      <dgm:spPr/>
      <dgm:t>
        <a:bodyPr/>
        <a:lstStyle/>
        <a:p>
          <a:r>
            <a:rPr lang="pt-PT" dirty="0" smtClean="0"/>
            <a:t>Espírito Positivo</a:t>
          </a:r>
          <a:endParaRPr lang="pt-PT" dirty="0"/>
        </a:p>
      </dgm:t>
    </dgm:pt>
    <dgm:pt modelId="{9A491465-3F2E-41EE-8567-A850679B4406}" type="parTrans" cxnId="{26FC255F-69B6-4E27-B7C7-343016C7F057}">
      <dgm:prSet/>
      <dgm:spPr/>
      <dgm:t>
        <a:bodyPr/>
        <a:lstStyle/>
        <a:p>
          <a:endParaRPr lang="pt-PT"/>
        </a:p>
      </dgm:t>
    </dgm:pt>
    <dgm:pt modelId="{1AD74479-DABD-4E91-B797-CC2B1C99D7ED}" type="sibTrans" cxnId="{26FC255F-69B6-4E27-B7C7-343016C7F057}">
      <dgm:prSet/>
      <dgm:spPr/>
      <dgm:t>
        <a:bodyPr/>
        <a:lstStyle/>
        <a:p>
          <a:endParaRPr lang="pt-PT"/>
        </a:p>
      </dgm:t>
    </dgm:pt>
    <dgm:pt modelId="{82D8F48F-E3C8-4D99-A12A-84F184FBC47D}">
      <dgm:prSet phldrT="[Texto]"/>
      <dgm:spPr/>
      <dgm:t>
        <a:bodyPr/>
        <a:lstStyle/>
        <a:p>
          <a:r>
            <a:rPr lang="pt-PT" dirty="0" smtClean="0"/>
            <a:t>Tolerância ao Stress</a:t>
          </a:r>
          <a:endParaRPr lang="pt-PT" dirty="0"/>
        </a:p>
      </dgm:t>
    </dgm:pt>
    <dgm:pt modelId="{E8142E1E-0085-4E41-AACE-DA02AD2CEBCC}" type="parTrans" cxnId="{CD7B4BA2-3432-44B6-A034-0DC39C624866}">
      <dgm:prSet/>
      <dgm:spPr/>
      <dgm:t>
        <a:bodyPr/>
        <a:lstStyle/>
        <a:p>
          <a:endParaRPr lang="pt-PT"/>
        </a:p>
      </dgm:t>
    </dgm:pt>
    <dgm:pt modelId="{E4B21D21-E49A-4A73-A406-E57A895888DA}" type="sibTrans" cxnId="{CD7B4BA2-3432-44B6-A034-0DC39C624866}">
      <dgm:prSet/>
      <dgm:spPr/>
      <dgm:t>
        <a:bodyPr/>
        <a:lstStyle/>
        <a:p>
          <a:endParaRPr lang="pt-PT"/>
        </a:p>
      </dgm:t>
    </dgm:pt>
    <dgm:pt modelId="{B9579357-55A9-485C-A79E-8FF8E443B9A0}">
      <dgm:prSet phldrT="[Texto]"/>
      <dgm:spPr/>
      <dgm:t>
        <a:bodyPr/>
        <a:lstStyle/>
        <a:p>
          <a:r>
            <a:rPr lang="pt-PT" dirty="0" smtClean="0"/>
            <a:t>Identidade da Equipa</a:t>
          </a:r>
          <a:endParaRPr lang="pt-PT" dirty="0"/>
        </a:p>
      </dgm:t>
    </dgm:pt>
    <dgm:pt modelId="{5AF18416-D457-4DC8-89C9-AB667B51E72B}" type="parTrans" cxnId="{98C76CC1-6DA1-4ADD-97D5-AE7F94A7A1B5}">
      <dgm:prSet/>
      <dgm:spPr/>
      <dgm:t>
        <a:bodyPr/>
        <a:lstStyle/>
        <a:p>
          <a:endParaRPr lang="pt-PT"/>
        </a:p>
      </dgm:t>
    </dgm:pt>
    <dgm:pt modelId="{6E3D67EA-C107-4A10-947E-C23263B2C710}" type="sibTrans" cxnId="{98C76CC1-6DA1-4ADD-97D5-AE7F94A7A1B5}">
      <dgm:prSet/>
      <dgm:spPr/>
      <dgm:t>
        <a:bodyPr/>
        <a:lstStyle/>
        <a:p>
          <a:endParaRPr lang="pt-PT"/>
        </a:p>
      </dgm:t>
    </dgm:pt>
    <dgm:pt modelId="{E7501E2C-BF66-4A24-A41F-F6FF97B9735D}" type="pres">
      <dgm:prSet presAssocID="{A1FA39A6-C242-48F6-B37B-5FFD32632F8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PT"/>
        </a:p>
      </dgm:t>
    </dgm:pt>
    <dgm:pt modelId="{76B03EAC-D9B4-4985-A72F-3FA749712DC3}" type="pres">
      <dgm:prSet presAssocID="{E214A672-3356-41BA-86D6-30794487F03B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F3950BEC-2452-43B7-97AD-F6CD1C6901FF}" type="pres">
      <dgm:prSet presAssocID="{E214A672-3356-41BA-86D6-30794487F03B}" presName="rootComposite1" presStyleCnt="0"/>
      <dgm:spPr/>
      <dgm:t>
        <a:bodyPr/>
        <a:lstStyle/>
        <a:p>
          <a:endParaRPr lang="pt-PT"/>
        </a:p>
      </dgm:t>
    </dgm:pt>
    <dgm:pt modelId="{5A75E68A-95F8-480F-AC2B-59F7B15AE0BF}" type="pres">
      <dgm:prSet presAssocID="{E214A672-3356-41BA-86D6-30794487F03B}" presName="rootText1" presStyleLbl="node0" presStyleIdx="0" presStyleCnt="1" custScaleX="157090" custScaleY="167616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9A507DF5-FF8C-4217-B07C-DE21ADB95CEE}" type="pres">
      <dgm:prSet presAssocID="{E214A672-3356-41BA-86D6-30794487F03B}" presName="rootConnector1" presStyleLbl="node1" presStyleIdx="0" presStyleCnt="0"/>
      <dgm:spPr/>
      <dgm:t>
        <a:bodyPr/>
        <a:lstStyle/>
        <a:p>
          <a:endParaRPr lang="pt-PT"/>
        </a:p>
      </dgm:t>
    </dgm:pt>
    <dgm:pt modelId="{48047147-0FF8-4285-B48D-F92E6842DA65}" type="pres">
      <dgm:prSet presAssocID="{E214A672-3356-41BA-86D6-30794487F03B}" presName="hierChild2" presStyleCnt="0"/>
      <dgm:spPr/>
      <dgm:t>
        <a:bodyPr/>
        <a:lstStyle/>
        <a:p>
          <a:endParaRPr lang="pt-PT"/>
        </a:p>
      </dgm:t>
    </dgm:pt>
    <dgm:pt modelId="{90D53236-59B6-4383-A47C-8FFF6E8DF86E}" type="pres">
      <dgm:prSet presAssocID="{C69250E2-5222-4E1C-90C0-CA4CBB836074}" presName="Name37" presStyleLbl="parChTrans1D2" presStyleIdx="0" presStyleCnt="11"/>
      <dgm:spPr/>
      <dgm:t>
        <a:bodyPr/>
        <a:lstStyle/>
        <a:p>
          <a:endParaRPr lang="pt-PT"/>
        </a:p>
      </dgm:t>
    </dgm:pt>
    <dgm:pt modelId="{74BAE164-FC0B-4A41-B6D3-D46537E2DA58}" type="pres">
      <dgm:prSet presAssocID="{09B53A95-75B3-48F1-84E3-F789F1D11BAC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5F811212-45BF-40BA-92D3-C8351D0E010F}" type="pres">
      <dgm:prSet presAssocID="{09B53A95-75B3-48F1-84E3-F789F1D11BAC}" presName="rootComposite" presStyleCnt="0"/>
      <dgm:spPr/>
      <dgm:t>
        <a:bodyPr/>
        <a:lstStyle/>
        <a:p>
          <a:endParaRPr lang="pt-PT"/>
        </a:p>
      </dgm:t>
    </dgm:pt>
    <dgm:pt modelId="{C15D8D4F-CE9A-447C-9253-5FE770A9D79A}" type="pres">
      <dgm:prSet presAssocID="{09B53A95-75B3-48F1-84E3-F789F1D11BAC}" presName="rootText" presStyleLbl="node2" presStyleIdx="0" presStyleCnt="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A98EDAF-757C-4448-A75C-2F82B5F084A3}" type="pres">
      <dgm:prSet presAssocID="{09B53A95-75B3-48F1-84E3-F789F1D11BAC}" presName="rootConnector" presStyleLbl="node2" presStyleIdx="0" presStyleCnt="7"/>
      <dgm:spPr/>
      <dgm:t>
        <a:bodyPr/>
        <a:lstStyle/>
        <a:p>
          <a:endParaRPr lang="pt-PT"/>
        </a:p>
      </dgm:t>
    </dgm:pt>
    <dgm:pt modelId="{7A767BBF-BFE6-4494-82D8-997413A87569}" type="pres">
      <dgm:prSet presAssocID="{09B53A95-75B3-48F1-84E3-F789F1D11BAC}" presName="hierChild4" presStyleCnt="0"/>
      <dgm:spPr/>
      <dgm:t>
        <a:bodyPr/>
        <a:lstStyle/>
        <a:p>
          <a:endParaRPr lang="pt-PT"/>
        </a:p>
      </dgm:t>
    </dgm:pt>
    <dgm:pt modelId="{E4FE9D32-324D-4441-A046-372FD8118A2F}" type="pres">
      <dgm:prSet presAssocID="{09B53A95-75B3-48F1-84E3-F789F1D11BAC}" presName="hierChild5" presStyleCnt="0"/>
      <dgm:spPr/>
      <dgm:t>
        <a:bodyPr/>
        <a:lstStyle/>
        <a:p>
          <a:endParaRPr lang="pt-PT"/>
        </a:p>
      </dgm:t>
    </dgm:pt>
    <dgm:pt modelId="{0F547DD9-9D32-403F-981A-B25B0971E8D9}" type="pres">
      <dgm:prSet presAssocID="{7AE44A97-3635-44A5-8159-CCADF0815369}" presName="Name37" presStyleLbl="parChTrans1D2" presStyleIdx="1" presStyleCnt="11"/>
      <dgm:spPr/>
      <dgm:t>
        <a:bodyPr/>
        <a:lstStyle/>
        <a:p>
          <a:endParaRPr lang="pt-PT"/>
        </a:p>
      </dgm:t>
    </dgm:pt>
    <dgm:pt modelId="{E3A5B4CD-A18E-4539-AB10-3176B15F7CBB}" type="pres">
      <dgm:prSet presAssocID="{4335D271-FA70-4FDC-B576-B86B6AAEC098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719BC317-A575-48CB-A1C8-84654FFF3045}" type="pres">
      <dgm:prSet presAssocID="{4335D271-FA70-4FDC-B576-B86B6AAEC098}" presName="rootComposite" presStyleCnt="0"/>
      <dgm:spPr/>
      <dgm:t>
        <a:bodyPr/>
        <a:lstStyle/>
        <a:p>
          <a:endParaRPr lang="pt-PT"/>
        </a:p>
      </dgm:t>
    </dgm:pt>
    <dgm:pt modelId="{5C618517-BBA7-4DA4-87C4-D10F6A1AC622}" type="pres">
      <dgm:prSet presAssocID="{4335D271-FA70-4FDC-B576-B86B6AAEC098}" presName="rootText" presStyleLbl="node2" presStyleIdx="1" presStyleCnt="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1FD90D7F-F56F-4C75-B56D-03BAEDF38D75}" type="pres">
      <dgm:prSet presAssocID="{4335D271-FA70-4FDC-B576-B86B6AAEC098}" presName="rootConnector" presStyleLbl="node2" presStyleIdx="1" presStyleCnt="7"/>
      <dgm:spPr/>
      <dgm:t>
        <a:bodyPr/>
        <a:lstStyle/>
        <a:p>
          <a:endParaRPr lang="pt-PT"/>
        </a:p>
      </dgm:t>
    </dgm:pt>
    <dgm:pt modelId="{2DA4AD77-9D42-4A83-B363-6AB842CBFD64}" type="pres">
      <dgm:prSet presAssocID="{4335D271-FA70-4FDC-B576-B86B6AAEC098}" presName="hierChild4" presStyleCnt="0"/>
      <dgm:spPr/>
      <dgm:t>
        <a:bodyPr/>
        <a:lstStyle/>
        <a:p>
          <a:endParaRPr lang="pt-PT"/>
        </a:p>
      </dgm:t>
    </dgm:pt>
    <dgm:pt modelId="{531FF87D-4145-4B8A-AD27-DAD02199D791}" type="pres">
      <dgm:prSet presAssocID="{4335D271-FA70-4FDC-B576-B86B6AAEC098}" presName="hierChild5" presStyleCnt="0"/>
      <dgm:spPr/>
      <dgm:t>
        <a:bodyPr/>
        <a:lstStyle/>
        <a:p>
          <a:endParaRPr lang="pt-PT"/>
        </a:p>
      </dgm:t>
    </dgm:pt>
    <dgm:pt modelId="{43F6339F-E496-4C20-B6BB-0D7AE7E049A3}" type="pres">
      <dgm:prSet presAssocID="{11052D5E-E1A8-4F7E-8AD4-86FDD20B5C81}" presName="Name37" presStyleLbl="parChTrans1D2" presStyleIdx="2" presStyleCnt="11"/>
      <dgm:spPr/>
      <dgm:t>
        <a:bodyPr/>
        <a:lstStyle/>
        <a:p>
          <a:endParaRPr lang="pt-PT"/>
        </a:p>
      </dgm:t>
    </dgm:pt>
    <dgm:pt modelId="{BFDF4DB5-6020-49E4-93CF-B17D1B295D27}" type="pres">
      <dgm:prSet presAssocID="{453EA07F-6EA7-4E4B-833C-6568578C57C9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248031B9-3592-4571-AB6E-875575AB6BC6}" type="pres">
      <dgm:prSet presAssocID="{453EA07F-6EA7-4E4B-833C-6568578C57C9}" presName="rootComposite" presStyleCnt="0"/>
      <dgm:spPr/>
      <dgm:t>
        <a:bodyPr/>
        <a:lstStyle/>
        <a:p>
          <a:endParaRPr lang="pt-PT"/>
        </a:p>
      </dgm:t>
    </dgm:pt>
    <dgm:pt modelId="{5580A475-6478-47F9-AEF0-CEBAEF2A4E63}" type="pres">
      <dgm:prSet presAssocID="{453EA07F-6EA7-4E4B-833C-6568578C57C9}" presName="rootText" presStyleLbl="node2" presStyleIdx="2" presStyleCnt="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B82C7A4C-B32C-4A7D-B881-88C8B2D24EFB}" type="pres">
      <dgm:prSet presAssocID="{453EA07F-6EA7-4E4B-833C-6568578C57C9}" presName="rootConnector" presStyleLbl="node2" presStyleIdx="2" presStyleCnt="7"/>
      <dgm:spPr/>
      <dgm:t>
        <a:bodyPr/>
        <a:lstStyle/>
        <a:p>
          <a:endParaRPr lang="pt-PT"/>
        </a:p>
      </dgm:t>
    </dgm:pt>
    <dgm:pt modelId="{30AFDB99-5483-43EE-B60B-8AB880F60F2C}" type="pres">
      <dgm:prSet presAssocID="{453EA07F-6EA7-4E4B-833C-6568578C57C9}" presName="hierChild4" presStyleCnt="0"/>
      <dgm:spPr/>
      <dgm:t>
        <a:bodyPr/>
        <a:lstStyle/>
        <a:p>
          <a:endParaRPr lang="pt-PT"/>
        </a:p>
      </dgm:t>
    </dgm:pt>
    <dgm:pt modelId="{EFBB015F-3C52-4B3D-9D3C-A15E984F4009}" type="pres">
      <dgm:prSet presAssocID="{453EA07F-6EA7-4E4B-833C-6568578C57C9}" presName="hierChild5" presStyleCnt="0"/>
      <dgm:spPr/>
      <dgm:t>
        <a:bodyPr/>
        <a:lstStyle/>
        <a:p>
          <a:endParaRPr lang="pt-PT"/>
        </a:p>
      </dgm:t>
    </dgm:pt>
    <dgm:pt modelId="{BB3C9434-C0FB-4906-8232-47A1931C47CC}" type="pres">
      <dgm:prSet presAssocID="{878570B2-B541-4739-82AC-774F578B6755}" presName="Name37" presStyleLbl="parChTrans1D2" presStyleIdx="3" presStyleCnt="11"/>
      <dgm:spPr/>
      <dgm:t>
        <a:bodyPr/>
        <a:lstStyle/>
        <a:p>
          <a:endParaRPr lang="pt-PT"/>
        </a:p>
      </dgm:t>
    </dgm:pt>
    <dgm:pt modelId="{0D0F84BE-CF41-40DB-9458-3E88418AD5F3}" type="pres">
      <dgm:prSet presAssocID="{24DFB29C-39B5-43C8-B31D-D32FBFAB4041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F54D8FB8-BA27-4518-8C15-5CF5C6C3AE5D}" type="pres">
      <dgm:prSet presAssocID="{24DFB29C-39B5-43C8-B31D-D32FBFAB4041}" presName="rootComposite" presStyleCnt="0"/>
      <dgm:spPr/>
      <dgm:t>
        <a:bodyPr/>
        <a:lstStyle/>
        <a:p>
          <a:endParaRPr lang="pt-PT"/>
        </a:p>
      </dgm:t>
    </dgm:pt>
    <dgm:pt modelId="{D0F0D051-1055-459F-AD78-24AC11294397}" type="pres">
      <dgm:prSet presAssocID="{24DFB29C-39B5-43C8-B31D-D32FBFAB4041}" presName="rootText" presStyleLbl="node2" presStyleIdx="3" presStyleCnt="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5C06DE59-93D8-446F-9E1B-9F15194BA92B}" type="pres">
      <dgm:prSet presAssocID="{24DFB29C-39B5-43C8-B31D-D32FBFAB4041}" presName="rootConnector" presStyleLbl="node2" presStyleIdx="3" presStyleCnt="7"/>
      <dgm:spPr/>
      <dgm:t>
        <a:bodyPr/>
        <a:lstStyle/>
        <a:p>
          <a:endParaRPr lang="pt-PT"/>
        </a:p>
      </dgm:t>
    </dgm:pt>
    <dgm:pt modelId="{7D92EBB2-4449-455D-B773-FF971C5A2E0C}" type="pres">
      <dgm:prSet presAssocID="{24DFB29C-39B5-43C8-B31D-D32FBFAB4041}" presName="hierChild4" presStyleCnt="0"/>
      <dgm:spPr/>
      <dgm:t>
        <a:bodyPr/>
        <a:lstStyle/>
        <a:p>
          <a:endParaRPr lang="pt-PT"/>
        </a:p>
      </dgm:t>
    </dgm:pt>
    <dgm:pt modelId="{5107F563-2DE7-4911-AE87-300D6C75BA7A}" type="pres">
      <dgm:prSet presAssocID="{24DFB29C-39B5-43C8-B31D-D32FBFAB4041}" presName="hierChild5" presStyleCnt="0"/>
      <dgm:spPr/>
      <dgm:t>
        <a:bodyPr/>
        <a:lstStyle/>
        <a:p>
          <a:endParaRPr lang="pt-PT"/>
        </a:p>
      </dgm:t>
    </dgm:pt>
    <dgm:pt modelId="{AB732809-D058-4854-939B-B7F2FFED443B}" type="pres">
      <dgm:prSet presAssocID="{9A491465-3F2E-41EE-8567-A850679B4406}" presName="Name37" presStyleLbl="parChTrans1D2" presStyleIdx="4" presStyleCnt="11"/>
      <dgm:spPr/>
      <dgm:t>
        <a:bodyPr/>
        <a:lstStyle/>
        <a:p>
          <a:endParaRPr lang="pt-PT"/>
        </a:p>
      </dgm:t>
    </dgm:pt>
    <dgm:pt modelId="{FFD2398B-85AD-4019-9BE0-DB7D27FA4076}" type="pres">
      <dgm:prSet presAssocID="{37674111-C32B-4B65-B4F5-FFCF6D8F9F45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11CE0B4E-A465-4BE1-8426-11D2E0767AA2}" type="pres">
      <dgm:prSet presAssocID="{37674111-C32B-4B65-B4F5-FFCF6D8F9F45}" presName="rootComposite" presStyleCnt="0"/>
      <dgm:spPr/>
      <dgm:t>
        <a:bodyPr/>
        <a:lstStyle/>
        <a:p>
          <a:endParaRPr lang="pt-PT"/>
        </a:p>
      </dgm:t>
    </dgm:pt>
    <dgm:pt modelId="{5E80E662-858E-437E-B2A9-E749691B2C50}" type="pres">
      <dgm:prSet presAssocID="{37674111-C32B-4B65-B4F5-FFCF6D8F9F45}" presName="rootText" presStyleLbl="node2" presStyleIdx="4" presStyleCnt="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EB3F91B1-6C61-447A-8FF9-356CB68DD1DD}" type="pres">
      <dgm:prSet presAssocID="{37674111-C32B-4B65-B4F5-FFCF6D8F9F45}" presName="rootConnector" presStyleLbl="node2" presStyleIdx="4" presStyleCnt="7"/>
      <dgm:spPr/>
      <dgm:t>
        <a:bodyPr/>
        <a:lstStyle/>
        <a:p>
          <a:endParaRPr lang="pt-PT"/>
        </a:p>
      </dgm:t>
    </dgm:pt>
    <dgm:pt modelId="{80B30E0E-D998-4178-B70A-7149026E0063}" type="pres">
      <dgm:prSet presAssocID="{37674111-C32B-4B65-B4F5-FFCF6D8F9F45}" presName="hierChild4" presStyleCnt="0"/>
      <dgm:spPr/>
      <dgm:t>
        <a:bodyPr/>
        <a:lstStyle/>
        <a:p>
          <a:endParaRPr lang="pt-PT"/>
        </a:p>
      </dgm:t>
    </dgm:pt>
    <dgm:pt modelId="{1B7EABCF-6816-4607-BFD0-184DAC899217}" type="pres">
      <dgm:prSet presAssocID="{37674111-C32B-4B65-B4F5-FFCF6D8F9F45}" presName="hierChild5" presStyleCnt="0"/>
      <dgm:spPr/>
      <dgm:t>
        <a:bodyPr/>
        <a:lstStyle/>
        <a:p>
          <a:endParaRPr lang="pt-PT"/>
        </a:p>
      </dgm:t>
    </dgm:pt>
    <dgm:pt modelId="{40837AF6-9A6F-45B7-B261-178399055537}" type="pres">
      <dgm:prSet presAssocID="{E8142E1E-0085-4E41-AACE-DA02AD2CEBCC}" presName="Name37" presStyleLbl="parChTrans1D2" presStyleIdx="5" presStyleCnt="11"/>
      <dgm:spPr/>
      <dgm:t>
        <a:bodyPr/>
        <a:lstStyle/>
        <a:p>
          <a:endParaRPr lang="pt-PT"/>
        </a:p>
      </dgm:t>
    </dgm:pt>
    <dgm:pt modelId="{84E2EB9B-61CE-4DEE-B19F-AE4C2FB7D214}" type="pres">
      <dgm:prSet presAssocID="{82D8F48F-E3C8-4D99-A12A-84F184FBC47D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61C91641-5B8A-4560-8075-118A7CBB95C2}" type="pres">
      <dgm:prSet presAssocID="{82D8F48F-E3C8-4D99-A12A-84F184FBC47D}" presName="rootComposite" presStyleCnt="0"/>
      <dgm:spPr/>
      <dgm:t>
        <a:bodyPr/>
        <a:lstStyle/>
        <a:p>
          <a:endParaRPr lang="pt-PT"/>
        </a:p>
      </dgm:t>
    </dgm:pt>
    <dgm:pt modelId="{57231667-1000-4311-ADD1-AD7233EEF6F3}" type="pres">
      <dgm:prSet presAssocID="{82D8F48F-E3C8-4D99-A12A-84F184FBC47D}" presName="rootText" presStyleLbl="node2" presStyleIdx="5" presStyleCnt="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76CE226D-8AEA-417F-B316-DCC2363430CD}" type="pres">
      <dgm:prSet presAssocID="{82D8F48F-E3C8-4D99-A12A-84F184FBC47D}" presName="rootConnector" presStyleLbl="node2" presStyleIdx="5" presStyleCnt="7"/>
      <dgm:spPr/>
      <dgm:t>
        <a:bodyPr/>
        <a:lstStyle/>
        <a:p>
          <a:endParaRPr lang="pt-PT"/>
        </a:p>
      </dgm:t>
    </dgm:pt>
    <dgm:pt modelId="{1D550368-B399-4AAF-BB96-0E4BC680A4DD}" type="pres">
      <dgm:prSet presAssocID="{82D8F48F-E3C8-4D99-A12A-84F184FBC47D}" presName="hierChild4" presStyleCnt="0"/>
      <dgm:spPr/>
      <dgm:t>
        <a:bodyPr/>
        <a:lstStyle/>
        <a:p>
          <a:endParaRPr lang="pt-PT"/>
        </a:p>
      </dgm:t>
    </dgm:pt>
    <dgm:pt modelId="{2DFEA0EF-AADE-4CFB-9BF6-4CABB8B6E826}" type="pres">
      <dgm:prSet presAssocID="{82D8F48F-E3C8-4D99-A12A-84F184FBC47D}" presName="hierChild5" presStyleCnt="0"/>
      <dgm:spPr/>
      <dgm:t>
        <a:bodyPr/>
        <a:lstStyle/>
        <a:p>
          <a:endParaRPr lang="pt-PT"/>
        </a:p>
      </dgm:t>
    </dgm:pt>
    <dgm:pt modelId="{E491E858-F8DC-4CB5-B777-E53F9A53162D}" type="pres">
      <dgm:prSet presAssocID="{5AF18416-D457-4DC8-89C9-AB667B51E72B}" presName="Name37" presStyleLbl="parChTrans1D2" presStyleIdx="6" presStyleCnt="11"/>
      <dgm:spPr/>
      <dgm:t>
        <a:bodyPr/>
        <a:lstStyle/>
        <a:p>
          <a:endParaRPr lang="pt-PT"/>
        </a:p>
      </dgm:t>
    </dgm:pt>
    <dgm:pt modelId="{CA27CE55-0106-493A-AD1F-D5FC0CDD9D30}" type="pres">
      <dgm:prSet presAssocID="{B9579357-55A9-485C-A79E-8FF8E443B9A0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A5FCBDDB-8C93-437D-A4A3-E0B901C9D291}" type="pres">
      <dgm:prSet presAssocID="{B9579357-55A9-485C-A79E-8FF8E443B9A0}" presName="rootComposite" presStyleCnt="0"/>
      <dgm:spPr/>
      <dgm:t>
        <a:bodyPr/>
        <a:lstStyle/>
        <a:p>
          <a:endParaRPr lang="pt-PT"/>
        </a:p>
      </dgm:t>
    </dgm:pt>
    <dgm:pt modelId="{A9BB1571-BE0F-45D1-8360-E8A1AF9E91BE}" type="pres">
      <dgm:prSet presAssocID="{B9579357-55A9-485C-A79E-8FF8E443B9A0}" presName="rootText" presStyleLbl="node2" presStyleIdx="6" presStyleCnt="7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4F3138B6-A650-4701-9B86-96F70278597F}" type="pres">
      <dgm:prSet presAssocID="{B9579357-55A9-485C-A79E-8FF8E443B9A0}" presName="rootConnector" presStyleLbl="node2" presStyleIdx="6" presStyleCnt="7"/>
      <dgm:spPr/>
      <dgm:t>
        <a:bodyPr/>
        <a:lstStyle/>
        <a:p>
          <a:endParaRPr lang="pt-PT"/>
        </a:p>
      </dgm:t>
    </dgm:pt>
    <dgm:pt modelId="{A459E2F6-BEA8-4FE0-879D-B6A483424DFD}" type="pres">
      <dgm:prSet presAssocID="{B9579357-55A9-485C-A79E-8FF8E443B9A0}" presName="hierChild4" presStyleCnt="0"/>
      <dgm:spPr/>
      <dgm:t>
        <a:bodyPr/>
        <a:lstStyle/>
        <a:p>
          <a:endParaRPr lang="pt-PT"/>
        </a:p>
      </dgm:t>
    </dgm:pt>
    <dgm:pt modelId="{53770C1D-B941-4D4B-AD2C-8A423C0F4BC1}" type="pres">
      <dgm:prSet presAssocID="{B9579357-55A9-485C-A79E-8FF8E443B9A0}" presName="hierChild5" presStyleCnt="0"/>
      <dgm:spPr/>
      <dgm:t>
        <a:bodyPr/>
        <a:lstStyle/>
        <a:p>
          <a:endParaRPr lang="pt-PT"/>
        </a:p>
      </dgm:t>
    </dgm:pt>
    <dgm:pt modelId="{C112E7BE-6B31-451B-88B2-E0F49170F66D}" type="pres">
      <dgm:prSet presAssocID="{E214A672-3356-41BA-86D6-30794487F03B}" presName="hierChild3" presStyleCnt="0"/>
      <dgm:spPr/>
      <dgm:t>
        <a:bodyPr/>
        <a:lstStyle/>
        <a:p>
          <a:endParaRPr lang="pt-PT"/>
        </a:p>
      </dgm:t>
    </dgm:pt>
    <dgm:pt modelId="{219EB366-FECB-4CF3-ADA2-14D84B94EA7E}" type="pres">
      <dgm:prSet presAssocID="{43C230F6-5A02-4CC0-9C15-66815A31D892}" presName="Name111" presStyleLbl="parChTrans1D2" presStyleIdx="7" presStyleCnt="11"/>
      <dgm:spPr/>
      <dgm:t>
        <a:bodyPr/>
        <a:lstStyle/>
        <a:p>
          <a:endParaRPr lang="pt-PT"/>
        </a:p>
      </dgm:t>
    </dgm:pt>
    <dgm:pt modelId="{D0EEC358-70AC-4906-B0A1-0D90999F5674}" type="pres">
      <dgm:prSet presAssocID="{50C9AE3A-DC3D-420F-A282-6F2BB417A9B8}" presName="hierRoot3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1FE63570-969D-48F0-A8AF-C337F1B85098}" type="pres">
      <dgm:prSet presAssocID="{50C9AE3A-DC3D-420F-A282-6F2BB417A9B8}" presName="rootComposite3" presStyleCnt="0"/>
      <dgm:spPr/>
      <dgm:t>
        <a:bodyPr/>
        <a:lstStyle/>
        <a:p>
          <a:endParaRPr lang="pt-PT"/>
        </a:p>
      </dgm:t>
    </dgm:pt>
    <dgm:pt modelId="{A3E5C4B1-C86D-4132-B7F0-087CB81F2419}" type="pres">
      <dgm:prSet presAssocID="{50C9AE3A-DC3D-420F-A282-6F2BB417A9B8}" presName="rootText3" presStyleLbl="asst1" presStyleIdx="0" presStyleCnt="4" custLinFactNeighborX="-5199" custLinFactNeighborY="92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CB680CBB-76B9-42B9-AFB1-0850BEDFFD19}" type="pres">
      <dgm:prSet presAssocID="{50C9AE3A-DC3D-420F-A282-6F2BB417A9B8}" presName="rootConnector3" presStyleLbl="asst1" presStyleIdx="0" presStyleCnt="4"/>
      <dgm:spPr/>
      <dgm:t>
        <a:bodyPr/>
        <a:lstStyle/>
        <a:p>
          <a:endParaRPr lang="pt-PT"/>
        </a:p>
      </dgm:t>
    </dgm:pt>
    <dgm:pt modelId="{96CE4EEF-2132-41A3-9878-72ECB35B859D}" type="pres">
      <dgm:prSet presAssocID="{50C9AE3A-DC3D-420F-A282-6F2BB417A9B8}" presName="hierChild6" presStyleCnt="0"/>
      <dgm:spPr/>
      <dgm:t>
        <a:bodyPr/>
        <a:lstStyle/>
        <a:p>
          <a:endParaRPr lang="pt-PT"/>
        </a:p>
      </dgm:t>
    </dgm:pt>
    <dgm:pt modelId="{B6B85433-6633-4496-85DF-5AB7CB534CC9}" type="pres">
      <dgm:prSet presAssocID="{50C9AE3A-DC3D-420F-A282-6F2BB417A9B8}" presName="hierChild7" presStyleCnt="0"/>
      <dgm:spPr/>
      <dgm:t>
        <a:bodyPr/>
        <a:lstStyle/>
        <a:p>
          <a:endParaRPr lang="pt-PT"/>
        </a:p>
      </dgm:t>
    </dgm:pt>
    <dgm:pt modelId="{5156A118-8B9D-4EA6-BFAC-B0AF49098A3C}" type="pres">
      <dgm:prSet presAssocID="{B2303548-1D0D-4000-AF98-0B9783204243}" presName="Name111" presStyleLbl="parChTrans1D2" presStyleIdx="8" presStyleCnt="11"/>
      <dgm:spPr/>
      <dgm:t>
        <a:bodyPr/>
        <a:lstStyle/>
        <a:p>
          <a:endParaRPr lang="pt-PT"/>
        </a:p>
      </dgm:t>
    </dgm:pt>
    <dgm:pt modelId="{673BEDB5-4058-4213-A68F-130928BA862F}" type="pres">
      <dgm:prSet presAssocID="{481EC09C-3DDA-4BD0-AD04-7819B5240A37}" presName="hierRoot3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29B3688B-671B-4B1F-A1AC-C1615CDE9A40}" type="pres">
      <dgm:prSet presAssocID="{481EC09C-3DDA-4BD0-AD04-7819B5240A37}" presName="rootComposite3" presStyleCnt="0"/>
      <dgm:spPr/>
      <dgm:t>
        <a:bodyPr/>
        <a:lstStyle/>
        <a:p>
          <a:endParaRPr lang="pt-PT"/>
        </a:p>
      </dgm:t>
    </dgm:pt>
    <dgm:pt modelId="{5F58C126-3245-4738-A63C-2D297B0DEE71}" type="pres">
      <dgm:prSet presAssocID="{481EC09C-3DDA-4BD0-AD04-7819B5240A37}" presName="rootText3" presStyleLbl="asst1" presStyleIdx="1" presStyleCnt="4" custLinFactNeighborX="3962" custLinFactNeighborY="9232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6E2BDA9E-4D3A-438B-B928-E0B6803B3EF1}" type="pres">
      <dgm:prSet presAssocID="{481EC09C-3DDA-4BD0-AD04-7819B5240A37}" presName="rootConnector3" presStyleLbl="asst1" presStyleIdx="1" presStyleCnt="4"/>
      <dgm:spPr/>
      <dgm:t>
        <a:bodyPr/>
        <a:lstStyle/>
        <a:p>
          <a:endParaRPr lang="pt-PT"/>
        </a:p>
      </dgm:t>
    </dgm:pt>
    <dgm:pt modelId="{9C7DCB00-70FA-4AD4-80F8-5B3B5895DCB4}" type="pres">
      <dgm:prSet presAssocID="{481EC09C-3DDA-4BD0-AD04-7819B5240A37}" presName="hierChild6" presStyleCnt="0"/>
      <dgm:spPr/>
      <dgm:t>
        <a:bodyPr/>
        <a:lstStyle/>
        <a:p>
          <a:endParaRPr lang="pt-PT"/>
        </a:p>
      </dgm:t>
    </dgm:pt>
    <dgm:pt modelId="{54AC34D9-5D81-40E5-A968-65D4AD1FC357}" type="pres">
      <dgm:prSet presAssocID="{481EC09C-3DDA-4BD0-AD04-7819B5240A37}" presName="hierChild7" presStyleCnt="0"/>
      <dgm:spPr/>
      <dgm:t>
        <a:bodyPr/>
        <a:lstStyle/>
        <a:p>
          <a:endParaRPr lang="pt-PT"/>
        </a:p>
      </dgm:t>
    </dgm:pt>
    <dgm:pt modelId="{9DCFF4AC-19CF-4939-8148-92490A70F8B5}" type="pres">
      <dgm:prSet presAssocID="{15075A8B-4C4F-4D64-8034-00978881A652}" presName="Name111" presStyleLbl="parChTrans1D2" presStyleIdx="9" presStyleCnt="11"/>
      <dgm:spPr/>
      <dgm:t>
        <a:bodyPr/>
        <a:lstStyle/>
        <a:p>
          <a:endParaRPr lang="pt-PT"/>
        </a:p>
      </dgm:t>
    </dgm:pt>
    <dgm:pt modelId="{EE8AE72E-396E-449A-832E-A1FE5F4A3A72}" type="pres">
      <dgm:prSet presAssocID="{D3AEB763-DF3B-4D4A-AE4E-5194357F1496}" presName="hierRoot3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57EA9753-46B7-4B3C-92E5-997F79067FA4}" type="pres">
      <dgm:prSet presAssocID="{D3AEB763-DF3B-4D4A-AE4E-5194357F1496}" presName="rootComposite3" presStyleCnt="0"/>
      <dgm:spPr/>
      <dgm:t>
        <a:bodyPr/>
        <a:lstStyle/>
        <a:p>
          <a:endParaRPr lang="pt-PT"/>
        </a:p>
      </dgm:t>
    </dgm:pt>
    <dgm:pt modelId="{BFACBA03-A18D-4781-9F13-47973DCE218E}" type="pres">
      <dgm:prSet presAssocID="{D3AEB763-DF3B-4D4A-AE4E-5194357F1496}" presName="rootText3" presStyleLbl="asst1" presStyleIdx="2" presStyleCnt="4" custLinFactX="-13666" custLinFactY="-32768" custLinFactNeighborX="-100000" custLinFactNeighborY="-1000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A6442B4D-BEEE-4978-A4CF-274334B67541}" type="pres">
      <dgm:prSet presAssocID="{D3AEB763-DF3B-4D4A-AE4E-5194357F1496}" presName="rootConnector3" presStyleLbl="asst1" presStyleIdx="2" presStyleCnt="4"/>
      <dgm:spPr/>
      <dgm:t>
        <a:bodyPr/>
        <a:lstStyle/>
        <a:p>
          <a:endParaRPr lang="pt-PT"/>
        </a:p>
      </dgm:t>
    </dgm:pt>
    <dgm:pt modelId="{B0600156-B17A-4C2A-A7CE-FA95B7EA1B78}" type="pres">
      <dgm:prSet presAssocID="{D3AEB763-DF3B-4D4A-AE4E-5194357F1496}" presName="hierChild6" presStyleCnt="0"/>
      <dgm:spPr/>
      <dgm:t>
        <a:bodyPr/>
        <a:lstStyle/>
        <a:p>
          <a:endParaRPr lang="pt-PT"/>
        </a:p>
      </dgm:t>
    </dgm:pt>
    <dgm:pt modelId="{F0359FC6-EC6F-477A-A5D9-9E7CB9DC741C}" type="pres">
      <dgm:prSet presAssocID="{D3AEB763-DF3B-4D4A-AE4E-5194357F1496}" presName="hierChild7" presStyleCnt="0"/>
      <dgm:spPr/>
      <dgm:t>
        <a:bodyPr/>
        <a:lstStyle/>
        <a:p>
          <a:endParaRPr lang="pt-PT"/>
        </a:p>
      </dgm:t>
    </dgm:pt>
    <dgm:pt modelId="{73E16691-B96D-4914-A1D3-CE4E37A98EFA}" type="pres">
      <dgm:prSet presAssocID="{03671486-05B7-4325-B3BB-07F128A9B2CA}" presName="Name111" presStyleLbl="parChTrans1D2" presStyleIdx="10" presStyleCnt="11"/>
      <dgm:spPr/>
      <dgm:t>
        <a:bodyPr/>
        <a:lstStyle/>
        <a:p>
          <a:endParaRPr lang="pt-PT"/>
        </a:p>
      </dgm:t>
    </dgm:pt>
    <dgm:pt modelId="{E76B02C0-7D87-49AD-BA3A-8C65D9CF104D}" type="pres">
      <dgm:prSet presAssocID="{93C4E95A-93BF-40F2-948D-B72B5F98EC41}" presName="hierRoot3" presStyleCnt="0">
        <dgm:presLayoutVars>
          <dgm:hierBranch val="init"/>
        </dgm:presLayoutVars>
      </dgm:prSet>
      <dgm:spPr/>
      <dgm:t>
        <a:bodyPr/>
        <a:lstStyle/>
        <a:p>
          <a:endParaRPr lang="pt-PT"/>
        </a:p>
      </dgm:t>
    </dgm:pt>
    <dgm:pt modelId="{C2F6DF38-B891-4C6F-AF7F-4C3317D47DA9}" type="pres">
      <dgm:prSet presAssocID="{93C4E95A-93BF-40F2-948D-B72B5F98EC41}" presName="rootComposite3" presStyleCnt="0"/>
      <dgm:spPr/>
      <dgm:t>
        <a:bodyPr/>
        <a:lstStyle/>
        <a:p>
          <a:endParaRPr lang="pt-PT"/>
        </a:p>
      </dgm:t>
    </dgm:pt>
    <dgm:pt modelId="{C3B52A88-DAE2-42D8-AE8F-03C02BBBB397}" type="pres">
      <dgm:prSet presAssocID="{93C4E95A-93BF-40F2-948D-B72B5F98EC41}" presName="rootText3" presStyleLbl="asst1" presStyleIdx="3" presStyleCnt="4" custLinFactX="19661" custLinFactY="-32768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pt-PT"/>
        </a:p>
      </dgm:t>
    </dgm:pt>
    <dgm:pt modelId="{D707B97D-A523-462B-9D6D-11F25B466F18}" type="pres">
      <dgm:prSet presAssocID="{93C4E95A-93BF-40F2-948D-B72B5F98EC41}" presName="rootConnector3" presStyleLbl="asst1" presStyleIdx="3" presStyleCnt="4"/>
      <dgm:spPr/>
      <dgm:t>
        <a:bodyPr/>
        <a:lstStyle/>
        <a:p>
          <a:endParaRPr lang="pt-PT"/>
        </a:p>
      </dgm:t>
    </dgm:pt>
    <dgm:pt modelId="{F8FFC0B1-551E-4ED8-9A8E-6843582F289D}" type="pres">
      <dgm:prSet presAssocID="{93C4E95A-93BF-40F2-948D-B72B5F98EC41}" presName="hierChild6" presStyleCnt="0"/>
      <dgm:spPr/>
      <dgm:t>
        <a:bodyPr/>
        <a:lstStyle/>
        <a:p>
          <a:endParaRPr lang="pt-PT"/>
        </a:p>
      </dgm:t>
    </dgm:pt>
    <dgm:pt modelId="{90750A4B-A7B6-4366-B270-91E7B6EAFA2E}" type="pres">
      <dgm:prSet presAssocID="{93C4E95A-93BF-40F2-948D-B72B5F98EC41}" presName="hierChild7" presStyleCnt="0"/>
      <dgm:spPr/>
      <dgm:t>
        <a:bodyPr/>
        <a:lstStyle/>
        <a:p>
          <a:endParaRPr lang="pt-PT"/>
        </a:p>
      </dgm:t>
    </dgm:pt>
  </dgm:ptLst>
  <dgm:cxnLst>
    <dgm:cxn modelId="{656D4888-9D2A-49B5-A0D9-7627DC07F929}" type="presOf" srcId="{24DFB29C-39B5-43C8-B31D-D32FBFAB4041}" destId="{5C06DE59-93D8-446F-9E1B-9F15194BA92B}" srcOrd="1" destOrd="0" presId="urn:microsoft.com/office/officeart/2005/8/layout/orgChart1"/>
    <dgm:cxn modelId="{8B9C061F-CE21-40E7-B9E8-58FC8C0006DE}" type="presOf" srcId="{E214A672-3356-41BA-86D6-30794487F03B}" destId="{9A507DF5-FF8C-4217-B07C-DE21ADB95CEE}" srcOrd="1" destOrd="0" presId="urn:microsoft.com/office/officeart/2005/8/layout/orgChart1"/>
    <dgm:cxn modelId="{97480D05-EEBF-403D-8C48-48A0C265623C}" type="presOf" srcId="{03671486-05B7-4325-B3BB-07F128A9B2CA}" destId="{73E16691-B96D-4914-A1D3-CE4E37A98EFA}" srcOrd="0" destOrd="0" presId="urn:microsoft.com/office/officeart/2005/8/layout/orgChart1"/>
    <dgm:cxn modelId="{96CAF8A8-0FA1-4EB4-A4F0-A053D6981FBA}" srcId="{E214A672-3356-41BA-86D6-30794487F03B}" destId="{D3AEB763-DF3B-4D4A-AE4E-5194357F1496}" srcOrd="2" destOrd="0" parTransId="{15075A8B-4C4F-4D64-8034-00978881A652}" sibTransId="{DCD67BF0-F9FB-4F80-A485-0745FC94CFE8}"/>
    <dgm:cxn modelId="{BE672B93-28E2-4133-9F33-1017F219F3C9}" type="presOf" srcId="{B9579357-55A9-485C-A79E-8FF8E443B9A0}" destId="{A9BB1571-BE0F-45D1-8360-E8A1AF9E91BE}" srcOrd="0" destOrd="0" presId="urn:microsoft.com/office/officeart/2005/8/layout/orgChart1"/>
    <dgm:cxn modelId="{6B8D622A-1222-4152-8F4A-AE507C3D11D6}" type="presOf" srcId="{7AE44A97-3635-44A5-8159-CCADF0815369}" destId="{0F547DD9-9D32-403F-981A-B25B0971E8D9}" srcOrd="0" destOrd="0" presId="urn:microsoft.com/office/officeart/2005/8/layout/orgChart1"/>
    <dgm:cxn modelId="{98C76CC1-6DA1-4ADD-97D5-AE7F94A7A1B5}" srcId="{E214A672-3356-41BA-86D6-30794487F03B}" destId="{B9579357-55A9-485C-A79E-8FF8E443B9A0}" srcOrd="10" destOrd="0" parTransId="{5AF18416-D457-4DC8-89C9-AB667B51E72B}" sibTransId="{6E3D67EA-C107-4A10-947E-C23263B2C710}"/>
    <dgm:cxn modelId="{997A06BF-860E-4887-ACBF-51F782C329C7}" type="presOf" srcId="{4335D271-FA70-4FDC-B576-B86B6AAEC098}" destId="{1FD90D7F-F56F-4C75-B56D-03BAEDF38D75}" srcOrd="1" destOrd="0" presId="urn:microsoft.com/office/officeart/2005/8/layout/orgChart1"/>
    <dgm:cxn modelId="{ADFABD2E-E8A1-4F26-B73E-0482E7335499}" type="presOf" srcId="{453EA07F-6EA7-4E4B-833C-6568578C57C9}" destId="{B82C7A4C-B32C-4A7D-B881-88C8B2D24EFB}" srcOrd="1" destOrd="0" presId="urn:microsoft.com/office/officeart/2005/8/layout/orgChart1"/>
    <dgm:cxn modelId="{080147BB-C344-42AA-A981-00C10BA76DFD}" type="presOf" srcId="{878570B2-B541-4739-82AC-774F578B6755}" destId="{BB3C9434-C0FB-4906-8232-47A1931C47CC}" srcOrd="0" destOrd="0" presId="urn:microsoft.com/office/officeart/2005/8/layout/orgChart1"/>
    <dgm:cxn modelId="{A3F38314-E88A-4986-898D-770F2715CD16}" srcId="{E214A672-3356-41BA-86D6-30794487F03B}" destId="{50C9AE3A-DC3D-420F-A282-6F2BB417A9B8}" srcOrd="0" destOrd="0" parTransId="{43C230F6-5A02-4CC0-9C15-66815A31D892}" sibTransId="{0B1FD5CA-465D-48E6-AF54-69662AFFB321}"/>
    <dgm:cxn modelId="{C36AB0DE-EE9D-4240-ACC1-CB14AA0983E4}" srcId="{E214A672-3356-41BA-86D6-30794487F03B}" destId="{4335D271-FA70-4FDC-B576-B86B6AAEC098}" srcOrd="5" destOrd="0" parTransId="{7AE44A97-3635-44A5-8159-CCADF0815369}" sibTransId="{6E6A3259-CB09-41A0-BB9D-06D0FA940FAF}"/>
    <dgm:cxn modelId="{360A8133-3E45-40CC-B978-F7A7F016269F}" type="presOf" srcId="{A1FA39A6-C242-48F6-B37B-5FFD32632F80}" destId="{E7501E2C-BF66-4A24-A41F-F6FF97B9735D}" srcOrd="0" destOrd="0" presId="urn:microsoft.com/office/officeart/2005/8/layout/orgChart1"/>
    <dgm:cxn modelId="{D2B1C426-C9D8-4DB4-B660-25EA3530C378}" type="presOf" srcId="{37674111-C32B-4B65-B4F5-FFCF6D8F9F45}" destId="{5E80E662-858E-437E-B2A9-E749691B2C50}" srcOrd="0" destOrd="0" presId="urn:microsoft.com/office/officeart/2005/8/layout/orgChart1"/>
    <dgm:cxn modelId="{D927E2DE-4592-4E22-8015-E4E0F972CEFC}" type="presOf" srcId="{37674111-C32B-4B65-B4F5-FFCF6D8F9F45}" destId="{EB3F91B1-6C61-447A-8FF9-356CB68DD1DD}" srcOrd="1" destOrd="0" presId="urn:microsoft.com/office/officeart/2005/8/layout/orgChart1"/>
    <dgm:cxn modelId="{A5DD602C-E89E-49DD-978D-EC94E253998D}" srcId="{E214A672-3356-41BA-86D6-30794487F03B}" destId="{93C4E95A-93BF-40F2-948D-B72B5F98EC41}" srcOrd="3" destOrd="0" parTransId="{03671486-05B7-4325-B3BB-07F128A9B2CA}" sibTransId="{F8D48C0F-CF4C-4895-A669-43ED7AD846AA}"/>
    <dgm:cxn modelId="{B7E30C2D-C725-4E47-8E29-4F9BB4A90D8D}" type="presOf" srcId="{4335D271-FA70-4FDC-B576-B86B6AAEC098}" destId="{5C618517-BBA7-4DA4-87C4-D10F6A1AC622}" srcOrd="0" destOrd="0" presId="urn:microsoft.com/office/officeart/2005/8/layout/orgChart1"/>
    <dgm:cxn modelId="{CD7B4BA2-3432-44B6-A034-0DC39C624866}" srcId="{E214A672-3356-41BA-86D6-30794487F03B}" destId="{82D8F48F-E3C8-4D99-A12A-84F184FBC47D}" srcOrd="9" destOrd="0" parTransId="{E8142E1E-0085-4E41-AACE-DA02AD2CEBCC}" sibTransId="{E4B21D21-E49A-4A73-A406-E57A895888DA}"/>
    <dgm:cxn modelId="{8374BFB4-4A70-483C-8ECB-A6DD5E6CA9CA}" type="presOf" srcId="{09B53A95-75B3-48F1-84E3-F789F1D11BAC}" destId="{C15D8D4F-CE9A-447C-9253-5FE770A9D79A}" srcOrd="0" destOrd="0" presId="urn:microsoft.com/office/officeart/2005/8/layout/orgChart1"/>
    <dgm:cxn modelId="{434E08C3-59E3-44BF-B156-9DBF97134591}" type="presOf" srcId="{93C4E95A-93BF-40F2-948D-B72B5F98EC41}" destId="{C3B52A88-DAE2-42D8-AE8F-03C02BBBB397}" srcOrd="0" destOrd="0" presId="urn:microsoft.com/office/officeart/2005/8/layout/orgChart1"/>
    <dgm:cxn modelId="{08A18DC6-DCE8-433C-B8A5-4A8C2A5C500E}" type="presOf" srcId="{82D8F48F-E3C8-4D99-A12A-84F184FBC47D}" destId="{57231667-1000-4311-ADD1-AD7233EEF6F3}" srcOrd="0" destOrd="0" presId="urn:microsoft.com/office/officeart/2005/8/layout/orgChart1"/>
    <dgm:cxn modelId="{47EAAFE3-AEDE-429E-8292-EC0DBFFDA185}" type="presOf" srcId="{43C230F6-5A02-4CC0-9C15-66815A31D892}" destId="{219EB366-FECB-4CF3-ADA2-14D84B94EA7E}" srcOrd="0" destOrd="0" presId="urn:microsoft.com/office/officeart/2005/8/layout/orgChart1"/>
    <dgm:cxn modelId="{0D2D840E-F83B-4674-BD74-F18B694B31DB}" type="presOf" srcId="{15075A8B-4C4F-4D64-8034-00978881A652}" destId="{9DCFF4AC-19CF-4939-8148-92490A70F8B5}" srcOrd="0" destOrd="0" presId="urn:microsoft.com/office/officeart/2005/8/layout/orgChart1"/>
    <dgm:cxn modelId="{B956C8F4-E258-4453-8298-9996C146DCD3}" type="presOf" srcId="{D3AEB763-DF3B-4D4A-AE4E-5194357F1496}" destId="{BFACBA03-A18D-4781-9F13-47973DCE218E}" srcOrd="0" destOrd="0" presId="urn:microsoft.com/office/officeart/2005/8/layout/orgChart1"/>
    <dgm:cxn modelId="{137C8D14-AD9A-4F26-9AE4-1CF46B5997AB}" type="presOf" srcId="{B2303548-1D0D-4000-AF98-0B9783204243}" destId="{5156A118-8B9D-4EA6-BFAC-B0AF49098A3C}" srcOrd="0" destOrd="0" presId="urn:microsoft.com/office/officeart/2005/8/layout/orgChart1"/>
    <dgm:cxn modelId="{A76387E0-B2C4-4C32-A42E-0B7881731B0C}" type="presOf" srcId="{B9579357-55A9-485C-A79E-8FF8E443B9A0}" destId="{4F3138B6-A650-4701-9B86-96F70278597F}" srcOrd="1" destOrd="0" presId="urn:microsoft.com/office/officeart/2005/8/layout/orgChart1"/>
    <dgm:cxn modelId="{76239851-0002-4465-8793-ACE9F7CDC278}" type="presOf" srcId="{D3AEB763-DF3B-4D4A-AE4E-5194357F1496}" destId="{A6442B4D-BEEE-4978-A4CF-274334B67541}" srcOrd="1" destOrd="0" presId="urn:microsoft.com/office/officeart/2005/8/layout/orgChart1"/>
    <dgm:cxn modelId="{0870C4B9-0B28-4BBB-8CC7-9099C7EC9104}" srcId="{E214A672-3356-41BA-86D6-30794487F03B}" destId="{24DFB29C-39B5-43C8-B31D-D32FBFAB4041}" srcOrd="7" destOrd="0" parTransId="{878570B2-B541-4739-82AC-774F578B6755}" sibTransId="{0589895A-0701-4E59-AA46-A389496D2136}"/>
    <dgm:cxn modelId="{06C468B9-520C-4138-AF46-F695898CF2C0}" type="presOf" srcId="{E214A672-3356-41BA-86D6-30794487F03B}" destId="{5A75E68A-95F8-480F-AC2B-59F7B15AE0BF}" srcOrd="0" destOrd="0" presId="urn:microsoft.com/office/officeart/2005/8/layout/orgChart1"/>
    <dgm:cxn modelId="{26FC255F-69B6-4E27-B7C7-343016C7F057}" srcId="{E214A672-3356-41BA-86D6-30794487F03B}" destId="{37674111-C32B-4B65-B4F5-FFCF6D8F9F45}" srcOrd="8" destOrd="0" parTransId="{9A491465-3F2E-41EE-8567-A850679B4406}" sibTransId="{1AD74479-DABD-4E91-B797-CC2B1C99D7ED}"/>
    <dgm:cxn modelId="{2972DE82-04B0-4B2E-9503-3E5D96636FE9}" type="presOf" srcId="{11052D5E-E1A8-4F7E-8AD4-86FDD20B5C81}" destId="{43F6339F-E496-4C20-B6BB-0D7AE7E049A3}" srcOrd="0" destOrd="0" presId="urn:microsoft.com/office/officeart/2005/8/layout/orgChart1"/>
    <dgm:cxn modelId="{8DDE7482-399A-4698-9D24-08F45A99EB05}" srcId="{E214A672-3356-41BA-86D6-30794487F03B}" destId="{09B53A95-75B3-48F1-84E3-F789F1D11BAC}" srcOrd="4" destOrd="0" parTransId="{C69250E2-5222-4E1C-90C0-CA4CBB836074}" sibTransId="{FD4A2AB9-9F42-4354-8DA3-566C13629B09}"/>
    <dgm:cxn modelId="{B2B6621F-E585-45D3-9D23-3CA42D8504FE}" srcId="{A1FA39A6-C242-48F6-B37B-5FFD32632F80}" destId="{E214A672-3356-41BA-86D6-30794487F03B}" srcOrd="0" destOrd="0" parTransId="{C66DFA42-9353-41A9-A790-93B10A580491}" sibTransId="{1373CA7D-F924-432C-8A2C-B9EE475FCA51}"/>
    <dgm:cxn modelId="{6FC83D3F-2231-49E1-AB98-C9EDE5A4A491}" type="presOf" srcId="{E8142E1E-0085-4E41-AACE-DA02AD2CEBCC}" destId="{40837AF6-9A6F-45B7-B261-178399055537}" srcOrd="0" destOrd="0" presId="urn:microsoft.com/office/officeart/2005/8/layout/orgChart1"/>
    <dgm:cxn modelId="{C764ADAA-6479-4835-B208-7B75D757274A}" type="presOf" srcId="{C69250E2-5222-4E1C-90C0-CA4CBB836074}" destId="{90D53236-59B6-4383-A47C-8FFF6E8DF86E}" srcOrd="0" destOrd="0" presId="urn:microsoft.com/office/officeart/2005/8/layout/orgChart1"/>
    <dgm:cxn modelId="{EB930E8C-E14C-4C26-A284-71E007ABB727}" type="presOf" srcId="{453EA07F-6EA7-4E4B-833C-6568578C57C9}" destId="{5580A475-6478-47F9-AEF0-CEBAEF2A4E63}" srcOrd="0" destOrd="0" presId="urn:microsoft.com/office/officeart/2005/8/layout/orgChart1"/>
    <dgm:cxn modelId="{40565161-87C4-45F7-B248-584DE04F3EDC}" type="presOf" srcId="{50C9AE3A-DC3D-420F-A282-6F2BB417A9B8}" destId="{A3E5C4B1-C86D-4132-B7F0-087CB81F2419}" srcOrd="0" destOrd="0" presId="urn:microsoft.com/office/officeart/2005/8/layout/orgChart1"/>
    <dgm:cxn modelId="{34051483-E888-4E26-A88B-02488AD4F9A0}" type="presOf" srcId="{9A491465-3F2E-41EE-8567-A850679B4406}" destId="{AB732809-D058-4854-939B-B7F2FFED443B}" srcOrd="0" destOrd="0" presId="urn:microsoft.com/office/officeart/2005/8/layout/orgChart1"/>
    <dgm:cxn modelId="{A1970170-25C7-41F3-89B5-BC5085498D04}" type="presOf" srcId="{481EC09C-3DDA-4BD0-AD04-7819B5240A37}" destId="{6E2BDA9E-4D3A-438B-B928-E0B6803B3EF1}" srcOrd="1" destOrd="0" presId="urn:microsoft.com/office/officeart/2005/8/layout/orgChart1"/>
    <dgm:cxn modelId="{5AAFF2E6-B957-4C3F-997D-7AD71D6452C5}" type="presOf" srcId="{481EC09C-3DDA-4BD0-AD04-7819B5240A37}" destId="{5F58C126-3245-4738-A63C-2D297B0DEE71}" srcOrd="0" destOrd="0" presId="urn:microsoft.com/office/officeart/2005/8/layout/orgChart1"/>
    <dgm:cxn modelId="{0E092E75-3E3A-406B-BD94-F71554236245}" type="presOf" srcId="{50C9AE3A-DC3D-420F-A282-6F2BB417A9B8}" destId="{CB680CBB-76B9-42B9-AFB1-0850BEDFFD19}" srcOrd="1" destOrd="0" presId="urn:microsoft.com/office/officeart/2005/8/layout/orgChart1"/>
    <dgm:cxn modelId="{D3C3022C-4386-4DB4-8A80-1435C761A7CF}" srcId="{E214A672-3356-41BA-86D6-30794487F03B}" destId="{481EC09C-3DDA-4BD0-AD04-7819B5240A37}" srcOrd="1" destOrd="0" parTransId="{B2303548-1D0D-4000-AF98-0B9783204243}" sibTransId="{B80B12EB-4AE9-4F5D-BF97-B668CE941284}"/>
    <dgm:cxn modelId="{7477C654-8DD8-4FB9-AADB-8DB0EF8FD664}" srcId="{E214A672-3356-41BA-86D6-30794487F03B}" destId="{453EA07F-6EA7-4E4B-833C-6568578C57C9}" srcOrd="6" destOrd="0" parTransId="{11052D5E-E1A8-4F7E-8AD4-86FDD20B5C81}" sibTransId="{08A313A1-9416-4F4F-8157-F0FE97C30233}"/>
    <dgm:cxn modelId="{F9626F2A-DDCC-41AE-8C21-7F696E1E09E5}" type="presOf" srcId="{5AF18416-D457-4DC8-89C9-AB667B51E72B}" destId="{E491E858-F8DC-4CB5-B777-E53F9A53162D}" srcOrd="0" destOrd="0" presId="urn:microsoft.com/office/officeart/2005/8/layout/orgChart1"/>
    <dgm:cxn modelId="{91FC261D-98F5-4C85-9A38-1FD033B03ECB}" type="presOf" srcId="{93C4E95A-93BF-40F2-948D-B72B5F98EC41}" destId="{D707B97D-A523-462B-9D6D-11F25B466F18}" srcOrd="1" destOrd="0" presId="urn:microsoft.com/office/officeart/2005/8/layout/orgChart1"/>
    <dgm:cxn modelId="{3CD037D9-99B5-4A8D-9572-9EDDC79703CE}" type="presOf" srcId="{24DFB29C-39B5-43C8-B31D-D32FBFAB4041}" destId="{D0F0D051-1055-459F-AD78-24AC11294397}" srcOrd="0" destOrd="0" presId="urn:microsoft.com/office/officeart/2005/8/layout/orgChart1"/>
    <dgm:cxn modelId="{1529F04B-649D-4FC4-9025-616B0FED874C}" type="presOf" srcId="{09B53A95-75B3-48F1-84E3-F789F1D11BAC}" destId="{CA98EDAF-757C-4448-A75C-2F82B5F084A3}" srcOrd="1" destOrd="0" presId="urn:microsoft.com/office/officeart/2005/8/layout/orgChart1"/>
    <dgm:cxn modelId="{9CA125C0-2663-4BEA-AA77-C08B63EB2FAC}" type="presOf" srcId="{82D8F48F-E3C8-4D99-A12A-84F184FBC47D}" destId="{76CE226D-8AEA-417F-B316-DCC2363430CD}" srcOrd="1" destOrd="0" presId="urn:microsoft.com/office/officeart/2005/8/layout/orgChart1"/>
    <dgm:cxn modelId="{A5319531-7F52-41BB-93AA-9B06E2953838}" type="presParOf" srcId="{E7501E2C-BF66-4A24-A41F-F6FF97B9735D}" destId="{76B03EAC-D9B4-4985-A72F-3FA749712DC3}" srcOrd="0" destOrd="0" presId="urn:microsoft.com/office/officeart/2005/8/layout/orgChart1"/>
    <dgm:cxn modelId="{3739F563-1B77-4DB3-9EDD-BC5AE7B54BCD}" type="presParOf" srcId="{76B03EAC-D9B4-4985-A72F-3FA749712DC3}" destId="{F3950BEC-2452-43B7-97AD-F6CD1C6901FF}" srcOrd="0" destOrd="0" presId="urn:microsoft.com/office/officeart/2005/8/layout/orgChart1"/>
    <dgm:cxn modelId="{510949F9-24E1-498C-95DA-DAE931688313}" type="presParOf" srcId="{F3950BEC-2452-43B7-97AD-F6CD1C6901FF}" destId="{5A75E68A-95F8-480F-AC2B-59F7B15AE0BF}" srcOrd="0" destOrd="0" presId="urn:microsoft.com/office/officeart/2005/8/layout/orgChart1"/>
    <dgm:cxn modelId="{EBE7B1C8-9C0C-48F9-80AC-95CE42A11A20}" type="presParOf" srcId="{F3950BEC-2452-43B7-97AD-F6CD1C6901FF}" destId="{9A507DF5-FF8C-4217-B07C-DE21ADB95CEE}" srcOrd="1" destOrd="0" presId="urn:microsoft.com/office/officeart/2005/8/layout/orgChart1"/>
    <dgm:cxn modelId="{898439CA-287D-451B-8D9A-C4499B528E7B}" type="presParOf" srcId="{76B03EAC-D9B4-4985-A72F-3FA749712DC3}" destId="{48047147-0FF8-4285-B48D-F92E6842DA65}" srcOrd="1" destOrd="0" presId="urn:microsoft.com/office/officeart/2005/8/layout/orgChart1"/>
    <dgm:cxn modelId="{3A0CDC6E-662A-4858-AC0F-0CE3AF365F36}" type="presParOf" srcId="{48047147-0FF8-4285-B48D-F92E6842DA65}" destId="{90D53236-59B6-4383-A47C-8FFF6E8DF86E}" srcOrd="0" destOrd="0" presId="urn:microsoft.com/office/officeart/2005/8/layout/orgChart1"/>
    <dgm:cxn modelId="{7716AE58-BE3F-43FD-981E-D2F0250060B1}" type="presParOf" srcId="{48047147-0FF8-4285-B48D-F92E6842DA65}" destId="{74BAE164-FC0B-4A41-B6D3-D46537E2DA58}" srcOrd="1" destOrd="0" presId="urn:microsoft.com/office/officeart/2005/8/layout/orgChart1"/>
    <dgm:cxn modelId="{71D3B705-0696-48C2-A759-14FAAD0F6A39}" type="presParOf" srcId="{74BAE164-FC0B-4A41-B6D3-D46537E2DA58}" destId="{5F811212-45BF-40BA-92D3-C8351D0E010F}" srcOrd="0" destOrd="0" presId="urn:microsoft.com/office/officeart/2005/8/layout/orgChart1"/>
    <dgm:cxn modelId="{DB138745-6F16-424A-B54F-0FEBF8B26AEF}" type="presParOf" srcId="{5F811212-45BF-40BA-92D3-C8351D0E010F}" destId="{C15D8D4F-CE9A-447C-9253-5FE770A9D79A}" srcOrd="0" destOrd="0" presId="urn:microsoft.com/office/officeart/2005/8/layout/orgChart1"/>
    <dgm:cxn modelId="{6A86BBC2-FCCE-4FFE-B818-A4619FE60A00}" type="presParOf" srcId="{5F811212-45BF-40BA-92D3-C8351D0E010F}" destId="{CA98EDAF-757C-4448-A75C-2F82B5F084A3}" srcOrd="1" destOrd="0" presId="urn:microsoft.com/office/officeart/2005/8/layout/orgChart1"/>
    <dgm:cxn modelId="{C40289B2-5CB4-48B3-BAD0-A4ADF8214FCE}" type="presParOf" srcId="{74BAE164-FC0B-4A41-B6D3-D46537E2DA58}" destId="{7A767BBF-BFE6-4494-82D8-997413A87569}" srcOrd="1" destOrd="0" presId="urn:microsoft.com/office/officeart/2005/8/layout/orgChart1"/>
    <dgm:cxn modelId="{60B5BFEA-5E86-4A8E-99F6-7C5DF57F7F58}" type="presParOf" srcId="{74BAE164-FC0B-4A41-B6D3-D46537E2DA58}" destId="{E4FE9D32-324D-4441-A046-372FD8118A2F}" srcOrd="2" destOrd="0" presId="urn:microsoft.com/office/officeart/2005/8/layout/orgChart1"/>
    <dgm:cxn modelId="{0F0013C3-4E71-48B9-B885-F5F1B6464E25}" type="presParOf" srcId="{48047147-0FF8-4285-B48D-F92E6842DA65}" destId="{0F547DD9-9D32-403F-981A-B25B0971E8D9}" srcOrd="2" destOrd="0" presId="urn:microsoft.com/office/officeart/2005/8/layout/orgChart1"/>
    <dgm:cxn modelId="{B9E3AD16-8AB2-4584-BB1F-4294D7CD1929}" type="presParOf" srcId="{48047147-0FF8-4285-B48D-F92E6842DA65}" destId="{E3A5B4CD-A18E-4539-AB10-3176B15F7CBB}" srcOrd="3" destOrd="0" presId="urn:microsoft.com/office/officeart/2005/8/layout/orgChart1"/>
    <dgm:cxn modelId="{4C884E9A-D8EF-45F8-A5DC-83C829CE4D71}" type="presParOf" srcId="{E3A5B4CD-A18E-4539-AB10-3176B15F7CBB}" destId="{719BC317-A575-48CB-A1C8-84654FFF3045}" srcOrd="0" destOrd="0" presId="urn:microsoft.com/office/officeart/2005/8/layout/orgChart1"/>
    <dgm:cxn modelId="{E5B0FD84-8963-4919-B93D-BB0BDB068791}" type="presParOf" srcId="{719BC317-A575-48CB-A1C8-84654FFF3045}" destId="{5C618517-BBA7-4DA4-87C4-D10F6A1AC622}" srcOrd="0" destOrd="0" presId="urn:microsoft.com/office/officeart/2005/8/layout/orgChart1"/>
    <dgm:cxn modelId="{5719D917-B232-4485-98D0-3A878980553D}" type="presParOf" srcId="{719BC317-A575-48CB-A1C8-84654FFF3045}" destId="{1FD90D7F-F56F-4C75-B56D-03BAEDF38D75}" srcOrd="1" destOrd="0" presId="urn:microsoft.com/office/officeart/2005/8/layout/orgChart1"/>
    <dgm:cxn modelId="{1A763B7C-1E16-489B-AB9B-830E269C0D34}" type="presParOf" srcId="{E3A5B4CD-A18E-4539-AB10-3176B15F7CBB}" destId="{2DA4AD77-9D42-4A83-B363-6AB842CBFD64}" srcOrd="1" destOrd="0" presId="urn:microsoft.com/office/officeart/2005/8/layout/orgChart1"/>
    <dgm:cxn modelId="{C97C05F2-B877-4111-8E88-44C0AE90A166}" type="presParOf" srcId="{E3A5B4CD-A18E-4539-AB10-3176B15F7CBB}" destId="{531FF87D-4145-4B8A-AD27-DAD02199D791}" srcOrd="2" destOrd="0" presId="urn:microsoft.com/office/officeart/2005/8/layout/orgChart1"/>
    <dgm:cxn modelId="{F8B0338E-CA80-409D-8E6A-B02107E2D88B}" type="presParOf" srcId="{48047147-0FF8-4285-B48D-F92E6842DA65}" destId="{43F6339F-E496-4C20-B6BB-0D7AE7E049A3}" srcOrd="4" destOrd="0" presId="urn:microsoft.com/office/officeart/2005/8/layout/orgChart1"/>
    <dgm:cxn modelId="{1B5BE5CF-6E4D-4869-961A-5B88A648EE49}" type="presParOf" srcId="{48047147-0FF8-4285-B48D-F92E6842DA65}" destId="{BFDF4DB5-6020-49E4-93CF-B17D1B295D27}" srcOrd="5" destOrd="0" presId="urn:microsoft.com/office/officeart/2005/8/layout/orgChart1"/>
    <dgm:cxn modelId="{64113E38-F362-42B5-846E-F66753E8A976}" type="presParOf" srcId="{BFDF4DB5-6020-49E4-93CF-B17D1B295D27}" destId="{248031B9-3592-4571-AB6E-875575AB6BC6}" srcOrd="0" destOrd="0" presId="urn:microsoft.com/office/officeart/2005/8/layout/orgChart1"/>
    <dgm:cxn modelId="{89FF414D-26C8-4E4E-8A15-53BAD1ECD80B}" type="presParOf" srcId="{248031B9-3592-4571-AB6E-875575AB6BC6}" destId="{5580A475-6478-47F9-AEF0-CEBAEF2A4E63}" srcOrd="0" destOrd="0" presId="urn:microsoft.com/office/officeart/2005/8/layout/orgChart1"/>
    <dgm:cxn modelId="{5F09B464-A953-4201-8982-DC6D62F5A33F}" type="presParOf" srcId="{248031B9-3592-4571-AB6E-875575AB6BC6}" destId="{B82C7A4C-B32C-4A7D-B881-88C8B2D24EFB}" srcOrd="1" destOrd="0" presId="urn:microsoft.com/office/officeart/2005/8/layout/orgChart1"/>
    <dgm:cxn modelId="{587021A7-F728-4118-9310-3526F96C7362}" type="presParOf" srcId="{BFDF4DB5-6020-49E4-93CF-B17D1B295D27}" destId="{30AFDB99-5483-43EE-B60B-8AB880F60F2C}" srcOrd="1" destOrd="0" presId="urn:microsoft.com/office/officeart/2005/8/layout/orgChart1"/>
    <dgm:cxn modelId="{97FC830D-588E-4D8C-A691-96C6E57BBE89}" type="presParOf" srcId="{BFDF4DB5-6020-49E4-93CF-B17D1B295D27}" destId="{EFBB015F-3C52-4B3D-9D3C-A15E984F4009}" srcOrd="2" destOrd="0" presId="urn:microsoft.com/office/officeart/2005/8/layout/orgChart1"/>
    <dgm:cxn modelId="{E0C43C4D-92E8-4CAB-AE21-665D69BC6310}" type="presParOf" srcId="{48047147-0FF8-4285-B48D-F92E6842DA65}" destId="{BB3C9434-C0FB-4906-8232-47A1931C47CC}" srcOrd="6" destOrd="0" presId="urn:microsoft.com/office/officeart/2005/8/layout/orgChart1"/>
    <dgm:cxn modelId="{5E07E95E-E42C-4497-BEFF-D67BD0F727F1}" type="presParOf" srcId="{48047147-0FF8-4285-B48D-F92E6842DA65}" destId="{0D0F84BE-CF41-40DB-9458-3E88418AD5F3}" srcOrd="7" destOrd="0" presId="urn:microsoft.com/office/officeart/2005/8/layout/orgChart1"/>
    <dgm:cxn modelId="{A720FADE-0DA4-4B80-93D8-8513F6534982}" type="presParOf" srcId="{0D0F84BE-CF41-40DB-9458-3E88418AD5F3}" destId="{F54D8FB8-BA27-4518-8C15-5CF5C6C3AE5D}" srcOrd="0" destOrd="0" presId="urn:microsoft.com/office/officeart/2005/8/layout/orgChart1"/>
    <dgm:cxn modelId="{8359FF37-6CA5-4F71-9A25-772D3FA4F925}" type="presParOf" srcId="{F54D8FB8-BA27-4518-8C15-5CF5C6C3AE5D}" destId="{D0F0D051-1055-459F-AD78-24AC11294397}" srcOrd="0" destOrd="0" presId="urn:microsoft.com/office/officeart/2005/8/layout/orgChart1"/>
    <dgm:cxn modelId="{853FD36D-0398-4537-B44B-AF0E1D6CA452}" type="presParOf" srcId="{F54D8FB8-BA27-4518-8C15-5CF5C6C3AE5D}" destId="{5C06DE59-93D8-446F-9E1B-9F15194BA92B}" srcOrd="1" destOrd="0" presId="urn:microsoft.com/office/officeart/2005/8/layout/orgChart1"/>
    <dgm:cxn modelId="{AFD9D32E-2735-4B8C-A5C3-96D7F0AB20A9}" type="presParOf" srcId="{0D0F84BE-CF41-40DB-9458-3E88418AD5F3}" destId="{7D92EBB2-4449-455D-B773-FF971C5A2E0C}" srcOrd="1" destOrd="0" presId="urn:microsoft.com/office/officeart/2005/8/layout/orgChart1"/>
    <dgm:cxn modelId="{2AA67485-3B0B-4D77-A6DB-2C6FA361E71E}" type="presParOf" srcId="{0D0F84BE-CF41-40DB-9458-3E88418AD5F3}" destId="{5107F563-2DE7-4911-AE87-300D6C75BA7A}" srcOrd="2" destOrd="0" presId="urn:microsoft.com/office/officeart/2005/8/layout/orgChart1"/>
    <dgm:cxn modelId="{8AC0D0AD-8AAD-480D-BDA6-F994F1FAAB07}" type="presParOf" srcId="{48047147-0FF8-4285-B48D-F92E6842DA65}" destId="{AB732809-D058-4854-939B-B7F2FFED443B}" srcOrd="8" destOrd="0" presId="urn:microsoft.com/office/officeart/2005/8/layout/orgChart1"/>
    <dgm:cxn modelId="{769E0E2F-6BFD-4FF8-A6A0-6D26EB0518B0}" type="presParOf" srcId="{48047147-0FF8-4285-B48D-F92E6842DA65}" destId="{FFD2398B-85AD-4019-9BE0-DB7D27FA4076}" srcOrd="9" destOrd="0" presId="urn:microsoft.com/office/officeart/2005/8/layout/orgChart1"/>
    <dgm:cxn modelId="{9ACDD89C-A7E8-4659-8FDB-397E777FA6E9}" type="presParOf" srcId="{FFD2398B-85AD-4019-9BE0-DB7D27FA4076}" destId="{11CE0B4E-A465-4BE1-8426-11D2E0767AA2}" srcOrd="0" destOrd="0" presId="urn:microsoft.com/office/officeart/2005/8/layout/orgChart1"/>
    <dgm:cxn modelId="{786AC5FF-CE11-49B4-BE39-D690D9687E74}" type="presParOf" srcId="{11CE0B4E-A465-4BE1-8426-11D2E0767AA2}" destId="{5E80E662-858E-437E-B2A9-E749691B2C50}" srcOrd="0" destOrd="0" presId="urn:microsoft.com/office/officeart/2005/8/layout/orgChart1"/>
    <dgm:cxn modelId="{3089B1B0-66EE-4E1E-BD5C-3DF933D3D464}" type="presParOf" srcId="{11CE0B4E-A465-4BE1-8426-11D2E0767AA2}" destId="{EB3F91B1-6C61-447A-8FF9-356CB68DD1DD}" srcOrd="1" destOrd="0" presId="urn:microsoft.com/office/officeart/2005/8/layout/orgChart1"/>
    <dgm:cxn modelId="{A4765D15-ACF5-42CE-9E04-38DD54A350BC}" type="presParOf" srcId="{FFD2398B-85AD-4019-9BE0-DB7D27FA4076}" destId="{80B30E0E-D998-4178-B70A-7149026E0063}" srcOrd="1" destOrd="0" presId="urn:microsoft.com/office/officeart/2005/8/layout/orgChart1"/>
    <dgm:cxn modelId="{C326125B-D562-4D0A-8D3C-B158EF304EFF}" type="presParOf" srcId="{FFD2398B-85AD-4019-9BE0-DB7D27FA4076}" destId="{1B7EABCF-6816-4607-BFD0-184DAC899217}" srcOrd="2" destOrd="0" presId="urn:microsoft.com/office/officeart/2005/8/layout/orgChart1"/>
    <dgm:cxn modelId="{8609F927-C6F4-4C5A-97A0-0CBBD6831B48}" type="presParOf" srcId="{48047147-0FF8-4285-B48D-F92E6842DA65}" destId="{40837AF6-9A6F-45B7-B261-178399055537}" srcOrd="10" destOrd="0" presId="urn:microsoft.com/office/officeart/2005/8/layout/orgChart1"/>
    <dgm:cxn modelId="{C58B66F7-3D1C-41B0-9739-A1F270494EDE}" type="presParOf" srcId="{48047147-0FF8-4285-B48D-F92E6842DA65}" destId="{84E2EB9B-61CE-4DEE-B19F-AE4C2FB7D214}" srcOrd="11" destOrd="0" presId="urn:microsoft.com/office/officeart/2005/8/layout/orgChart1"/>
    <dgm:cxn modelId="{522AD1C8-E978-47E1-AEF3-1BDD0C9DA618}" type="presParOf" srcId="{84E2EB9B-61CE-4DEE-B19F-AE4C2FB7D214}" destId="{61C91641-5B8A-4560-8075-118A7CBB95C2}" srcOrd="0" destOrd="0" presId="urn:microsoft.com/office/officeart/2005/8/layout/orgChart1"/>
    <dgm:cxn modelId="{E628CC13-6AC2-4C34-B522-6C4F7DB5782C}" type="presParOf" srcId="{61C91641-5B8A-4560-8075-118A7CBB95C2}" destId="{57231667-1000-4311-ADD1-AD7233EEF6F3}" srcOrd="0" destOrd="0" presId="urn:microsoft.com/office/officeart/2005/8/layout/orgChart1"/>
    <dgm:cxn modelId="{6D9B64A2-6C24-4E22-A31C-B3E7580E6C15}" type="presParOf" srcId="{61C91641-5B8A-4560-8075-118A7CBB95C2}" destId="{76CE226D-8AEA-417F-B316-DCC2363430CD}" srcOrd="1" destOrd="0" presId="urn:microsoft.com/office/officeart/2005/8/layout/orgChart1"/>
    <dgm:cxn modelId="{8E6AB2B6-2072-4388-ABB5-F2595A121860}" type="presParOf" srcId="{84E2EB9B-61CE-4DEE-B19F-AE4C2FB7D214}" destId="{1D550368-B399-4AAF-BB96-0E4BC680A4DD}" srcOrd="1" destOrd="0" presId="urn:microsoft.com/office/officeart/2005/8/layout/orgChart1"/>
    <dgm:cxn modelId="{42923C29-E46E-45C8-952C-49489F6226BF}" type="presParOf" srcId="{84E2EB9B-61CE-4DEE-B19F-AE4C2FB7D214}" destId="{2DFEA0EF-AADE-4CFB-9BF6-4CABB8B6E826}" srcOrd="2" destOrd="0" presId="urn:microsoft.com/office/officeart/2005/8/layout/orgChart1"/>
    <dgm:cxn modelId="{ECE5A8FB-5833-45A6-9BD7-9699C2B88F55}" type="presParOf" srcId="{48047147-0FF8-4285-B48D-F92E6842DA65}" destId="{E491E858-F8DC-4CB5-B777-E53F9A53162D}" srcOrd="12" destOrd="0" presId="urn:microsoft.com/office/officeart/2005/8/layout/orgChart1"/>
    <dgm:cxn modelId="{E9E88F3D-65B3-4A9D-943F-001755AF9BFF}" type="presParOf" srcId="{48047147-0FF8-4285-B48D-F92E6842DA65}" destId="{CA27CE55-0106-493A-AD1F-D5FC0CDD9D30}" srcOrd="13" destOrd="0" presId="urn:microsoft.com/office/officeart/2005/8/layout/orgChart1"/>
    <dgm:cxn modelId="{ECA09F07-FE36-4F6E-8AE6-08DCBA81FC17}" type="presParOf" srcId="{CA27CE55-0106-493A-AD1F-D5FC0CDD9D30}" destId="{A5FCBDDB-8C93-437D-A4A3-E0B901C9D291}" srcOrd="0" destOrd="0" presId="urn:microsoft.com/office/officeart/2005/8/layout/orgChart1"/>
    <dgm:cxn modelId="{003A4778-36D7-405F-9594-3165ED09DF32}" type="presParOf" srcId="{A5FCBDDB-8C93-437D-A4A3-E0B901C9D291}" destId="{A9BB1571-BE0F-45D1-8360-E8A1AF9E91BE}" srcOrd="0" destOrd="0" presId="urn:microsoft.com/office/officeart/2005/8/layout/orgChart1"/>
    <dgm:cxn modelId="{E0CA0E5D-171A-406B-8DFE-A621591FC1EE}" type="presParOf" srcId="{A5FCBDDB-8C93-437D-A4A3-E0B901C9D291}" destId="{4F3138B6-A650-4701-9B86-96F70278597F}" srcOrd="1" destOrd="0" presId="urn:microsoft.com/office/officeart/2005/8/layout/orgChart1"/>
    <dgm:cxn modelId="{364B7357-FEF6-4EB3-A1E6-DA54D4BD27F0}" type="presParOf" srcId="{CA27CE55-0106-493A-AD1F-D5FC0CDD9D30}" destId="{A459E2F6-BEA8-4FE0-879D-B6A483424DFD}" srcOrd="1" destOrd="0" presId="urn:microsoft.com/office/officeart/2005/8/layout/orgChart1"/>
    <dgm:cxn modelId="{65D851F1-7C8B-4357-8DFE-459B7F65392E}" type="presParOf" srcId="{CA27CE55-0106-493A-AD1F-D5FC0CDD9D30}" destId="{53770C1D-B941-4D4B-AD2C-8A423C0F4BC1}" srcOrd="2" destOrd="0" presId="urn:microsoft.com/office/officeart/2005/8/layout/orgChart1"/>
    <dgm:cxn modelId="{F3FD0BD7-5F79-4B62-AD81-ABD820C92606}" type="presParOf" srcId="{76B03EAC-D9B4-4985-A72F-3FA749712DC3}" destId="{C112E7BE-6B31-451B-88B2-E0F49170F66D}" srcOrd="2" destOrd="0" presId="urn:microsoft.com/office/officeart/2005/8/layout/orgChart1"/>
    <dgm:cxn modelId="{FAD159F2-689A-4A57-90EB-1205FF830798}" type="presParOf" srcId="{C112E7BE-6B31-451B-88B2-E0F49170F66D}" destId="{219EB366-FECB-4CF3-ADA2-14D84B94EA7E}" srcOrd="0" destOrd="0" presId="urn:microsoft.com/office/officeart/2005/8/layout/orgChart1"/>
    <dgm:cxn modelId="{4DB0ED6C-DFF8-4427-A32E-D21003D6757E}" type="presParOf" srcId="{C112E7BE-6B31-451B-88B2-E0F49170F66D}" destId="{D0EEC358-70AC-4906-B0A1-0D90999F5674}" srcOrd="1" destOrd="0" presId="urn:microsoft.com/office/officeart/2005/8/layout/orgChart1"/>
    <dgm:cxn modelId="{AD05B60E-C5ED-48B1-A1C0-39B50D80EDA5}" type="presParOf" srcId="{D0EEC358-70AC-4906-B0A1-0D90999F5674}" destId="{1FE63570-969D-48F0-A8AF-C337F1B85098}" srcOrd="0" destOrd="0" presId="urn:microsoft.com/office/officeart/2005/8/layout/orgChart1"/>
    <dgm:cxn modelId="{5A7DF047-043B-424F-A42B-A44DA4C5B4EA}" type="presParOf" srcId="{1FE63570-969D-48F0-A8AF-C337F1B85098}" destId="{A3E5C4B1-C86D-4132-B7F0-087CB81F2419}" srcOrd="0" destOrd="0" presId="urn:microsoft.com/office/officeart/2005/8/layout/orgChart1"/>
    <dgm:cxn modelId="{93DD970D-91CF-486F-877B-9AA76381447F}" type="presParOf" srcId="{1FE63570-969D-48F0-A8AF-C337F1B85098}" destId="{CB680CBB-76B9-42B9-AFB1-0850BEDFFD19}" srcOrd="1" destOrd="0" presId="urn:microsoft.com/office/officeart/2005/8/layout/orgChart1"/>
    <dgm:cxn modelId="{7E3F6956-0AAF-418F-83C7-E2C8DE8CCD19}" type="presParOf" srcId="{D0EEC358-70AC-4906-B0A1-0D90999F5674}" destId="{96CE4EEF-2132-41A3-9878-72ECB35B859D}" srcOrd="1" destOrd="0" presId="urn:microsoft.com/office/officeart/2005/8/layout/orgChart1"/>
    <dgm:cxn modelId="{12367AB9-C086-4063-B6BF-2D8A55D5AB87}" type="presParOf" srcId="{D0EEC358-70AC-4906-B0A1-0D90999F5674}" destId="{B6B85433-6633-4496-85DF-5AB7CB534CC9}" srcOrd="2" destOrd="0" presId="urn:microsoft.com/office/officeart/2005/8/layout/orgChart1"/>
    <dgm:cxn modelId="{E3AB0794-B532-4ED9-8E6F-6DBB2610D9A1}" type="presParOf" srcId="{C112E7BE-6B31-451B-88B2-E0F49170F66D}" destId="{5156A118-8B9D-4EA6-BFAC-B0AF49098A3C}" srcOrd="2" destOrd="0" presId="urn:microsoft.com/office/officeart/2005/8/layout/orgChart1"/>
    <dgm:cxn modelId="{AEEA4007-4AB8-4DE7-A8E6-916E1DE11941}" type="presParOf" srcId="{C112E7BE-6B31-451B-88B2-E0F49170F66D}" destId="{673BEDB5-4058-4213-A68F-130928BA862F}" srcOrd="3" destOrd="0" presId="urn:microsoft.com/office/officeart/2005/8/layout/orgChart1"/>
    <dgm:cxn modelId="{996379BD-0B5D-4A2D-97C9-3D727AB23AF5}" type="presParOf" srcId="{673BEDB5-4058-4213-A68F-130928BA862F}" destId="{29B3688B-671B-4B1F-A1AC-C1615CDE9A40}" srcOrd="0" destOrd="0" presId="urn:microsoft.com/office/officeart/2005/8/layout/orgChart1"/>
    <dgm:cxn modelId="{E016168E-17E4-4E26-9570-D1449816FB7F}" type="presParOf" srcId="{29B3688B-671B-4B1F-A1AC-C1615CDE9A40}" destId="{5F58C126-3245-4738-A63C-2D297B0DEE71}" srcOrd="0" destOrd="0" presId="urn:microsoft.com/office/officeart/2005/8/layout/orgChart1"/>
    <dgm:cxn modelId="{D51630E5-0C3B-4812-93E3-C209C700F27E}" type="presParOf" srcId="{29B3688B-671B-4B1F-A1AC-C1615CDE9A40}" destId="{6E2BDA9E-4D3A-438B-B928-E0B6803B3EF1}" srcOrd="1" destOrd="0" presId="urn:microsoft.com/office/officeart/2005/8/layout/orgChart1"/>
    <dgm:cxn modelId="{42635EA4-E975-42BE-B234-5487E0E3D73D}" type="presParOf" srcId="{673BEDB5-4058-4213-A68F-130928BA862F}" destId="{9C7DCB00-70FA-4AD4-80F8-5B3B5895DCB4}" srcOrd="1" destOrd="0" presId="urn:microsoft.com/office/officeart/2005/8/layout/orgChart1"/>
    <dgm:cxn modelId="{2A099B3A-EDFD-44AE-A4E8-1DE721147585}" type="presParOf" srcId="{673BEDB5-4058-4213-A68F-130928BA862F}" destId="{54AC34D9-5D81-40E5-A968-65D4AD1FC357}" srcOrd="2" destOrd="0" presId="urn:microsoft.com/office/officeart/2005/8/layout/orgChart1"/>
    <dgm:cxn modelId="{E6C40CEB-79D2-4CB8-ABD0-E6838B216B36}" type="presParOf" srcId="{C112E7BE-6B31-451B-88B2-E0F49170F66D}" destId="{9DCFF4AC-19CF-4939-8148-92490A70F8B5}" srcOrd="4" destOrd="0" presId="urn:microsoft.com/office/officeart/2005/8/layout/orgChart1"/>
    <dgm:cxn modelId="{FA2DAA48-C62B-40BF-A0B9-4A12D36701D9}" type="presParOf" srcId="{C112E7BE-6B31-451B-88B2-E0F49170F66D}" destId="{EE8AE72E-396E-449A-832E-A1FE5F4A3A72}" srcOrd="5" destOrd="0" presId="urn:microsoft.com/office/officeart/2005/8/layout/orgChart1"/>
    <dgm:cxn modelId="{77FF351A-4534-464D-806F-752CC1059670}" type="presParOf" srcId="{EE8AE72E-396E-449A-832E-A1FE5F4A3A72}" destId="{57EA9753-46B7-4B3C-92E5-997F79067FA4}" srcOrd="0" destOrd="0" presId="urn:microsoft.com/office/officeart/2005/8/layout/orgChart1"/>
    <dgm:cxn modelId="{DAF80AFC-525E-4D27-8012-46AF3EB168BF}" type="presParOf" srcId="{57EA9753-46B7-4B3C-92E5-997F79067FA4}" destId="{BFACBA03-A18D-4781-9F13-47973DCE218E}" srcOrd="0" destOrd="0" presId="urn:microsoft.com/office/officeart/2005/8/layout/orgChart1"/>
    <dgm:cxn modelId="{C38D1E8C-AB94-43B3-880F-DA4BC43F0EA3}" type="presParOf" srcId="{57EA9753-46B7-4B3C-92E5-997F79067FA4}" destId="{A6442B4D-BEEE-4978-A4CF-274334B67541}" srcOrd="1" destOrd="0" presId="urn:microsoft.com/office/officeart/2005/8/layout/orgChart1"/>
    <dgm:cxn modelId="{52D69F6F-8FE1-4E68-9215-81A53CF5F63C}" type="presParOf" srcId="{EE8AE72E-396E-449A-832E-A1FE5F4A3A72}" destId="{B0600156-B17A-4C2A-A7CE-FA95B7EA1B78}" srcOrd="1" destOrd="0" presId="urn:microsoft.com/office/officeart/2005/8/layout/orgChart1"/>
    <dgm:cxn modelId="{4689DCCE-8346-4E46-8147-3123DC4CF40C}" type="presParOf" srcId="{EE8AE72E-396E-449A-832E-A1FE5F4A3A72}" destId="{F0359FC6-EC6F-477A-A5D9-9E7CB9DC741C}" srcOrd="2" destOrd="0" presId="urn:microsoft.com/office/officeart/2005/8/layout/orgChart1"/>
    <dgm:cxn modelId="{548BCBEB-8F94-47FA-991C-D500ACB71BD8}" type="presParOf" srcId="{C112E7BE-6B31-451B-88B2-E0F49170F66D}" destId="{73E16691-B96D-4914-A1D3-CE4E37A98EFA}" srcOrd="6" destOrd="0" presId="urn:microsoft.com/office/officeart/2005/8/layout/orgChart1"/>
    <dgm:cxn modelId="{335E08FB-6EB0-4C2C-8548-446126684507}" type="presParOf" srcId="{C112E7BE-6B31-451B-88B2-E0F49170F66D}" destId="{E76B02C0-7D87-49AD-BA3A-8C65D9CF104D}" srcOrd="7" destOrd="0" presId="urn:microsoft.com/office/officeart/2005/8/layout/orgChart1"/>
    <dgm:cxn modelId="{1849B67A-FDBE-4600-8F92-5276F71EB1A2}" type="presParOf" srcId="{E76B02C0-7D87-49AD-BA3A-8C65D9CF104D}" destId="{C2F6DF38-B891-4C6F-AF7F-4C3317D47DA9}" srcOrd="0" destOrd="0" presId="urn:microsoft.com/office/officeart/2005/8/layout/orgChart1"/>
    <dgm:cxn modelId="{9A395F2E-8B5B-4D40-AA0E-BDD1EF511B4A}" type="presParOf" srcId="{C2F6DF38-B891-4C6F-AF7F-4C3317D47DA9}" destId="{C3B52A88-DAE2-42D8-AE8F-03C02BBBB397}" srcOrd="0" destOrd="0" presId="urn:microsoft.com/office/officeart/2005/8/layout/orgChart1"/>
    <dgm:cxn modelId="{CE765834-740C-4A4A-A2B3-4D8B3B339EEA}" type="presParOf" srcId="{C2F6DF38-B891-4C6F-AF7F-4C3317D47DA9}" destId="{D707B97D-A523-462B-9D6D-11F25B466F18}" srcOrd="1" destOrd="0" presId="urn:microsoft.com/office/officeart/2005/8/layout/orgChart1"/>
    <dgm:cxn modelId="{840FBBD7-4719-413F-8C02-E587077ECBCF}" type="presParOf" srcId="{E76B02C0-7D87-49AD-BA3A-8C65D9CF104D}" destId="{F8FFC0B1-551E-4ED8-9A8E-6843582F289D}" srcOrd="1" destOrd="0" presId="urn:microsoft.com/office/officeart/2005/8/layout/orgChart1"/>
    <dgm:cxn modelId="{6213802B-0588-4A36-A3A7-C9EADF773BE5}" type="presParOf" srcId="{E76B02C0-7D87-49AD-BA3A-8C65D9CF104D}" destId="{90750A4B-A7B6-4366-B270-91E7B6EAFA2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80E3EF-8D0C-4741-AE38-31F764D3A69D}" type="doc">
      <dgm:prSet loTypeId="urn:microsoft.com/office/officeart/2005/8/layout/radial4" loCatId="relationship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pt-PT"/>
        </a:p>
      </dgm:t>
    </dgm:pt>
    <dgm:pt modelId="{6EA04F00-E1DD-4D8D-86CA-8C3DE0E0D343}">
      <dgm:prSet phldrT="[Texto]"/>
      <dgm:spPr>
        <a:solidFill>
          <a:srgbClr val="C00000"/>
        </a:solidFill>
      </dgm:spPr>
      <dgm:t>
        <a:bodyPr/>
        <a:lstStyle/>
        <a:p>
          <a:r>
            <a:rPr lang="pt-PT" b="1" dirty="0" smtClean="0"/>
            <a:t>Motivação</a:t>
          </a:r>
          <a:endParaRPr lang="pt-PT" dirty="0"/>
        </a:p>
      </dgm:t>
    </dgm:pt>
    <dgm:pt modelId="{D26DD79D-3D12-4506-9DC2-4C81DC6A3180}" type="parTrans" cxnId="{E1831FDF-BC29-41C4-9F4C-7EF6F7762E53}">
      <dgm:prSet/>
      <dgm:spPr/>
      <dgm:t>
        <a:bodyPr/>
        <a:lstStyle/>
        <a:p>
          <a:endParaRPr lang="pt-PT"/>
        </a:p>
      </dgm:t>
    </dgm:pt>
    <dgm:pt modelId="{0E16B1EE-1674-4E06-A971-23CF19EEF7B5}" type="sibTrans" cxnId="{E1831FDF-BC29-41C4-9F4C-7EF6F7762E53}">
      <dgm:prSet/>
      <dgm:spPr/>
      <dgm:t>
        <a:bodyPr/>
        <a:lstStyle/>
        <a:p>
          <a:endParaRPr lang="pt-PT"/>
        </a:p>
      </dgm:t>
    </dgm:pt>
    <dgm:pt modelId="{666C5834-62F0-43AC-B41F-E8F1966F7B81}">
      <dgm:prSet phldrT="[Texto]"/>
      <dgm:spPr/>
      <dgm:t>
        <a:bodyPr/>
        <a:lstStyle/>
        <a:p>
          <a:r>
            <a:rPr lang="pt-PT" b="1" dirty="0" smtClean="0"/>
            <a:t>Pessoas</a:t>
          </a:r>
          <a:r>
            <a:rPr lang="pt-PT" dirty="0" smtClean="0"/>
            <a:t> </a:t>
          </a:r>
          <a:endParaRPr lang="pt-PT" dirty="0"/>
        </a:p>
      </dgm:t>
    </dgm:pt>
    <dgm:pt modelId="{5DE2BBB6-AF1B-425D-B2C9-E79672B77386}" type="parTrans" cxnId="{98717C08-F149-4505-A170-0C78A29AFFE8}">
      <dgm:prSet/>
      <dgm:spPr/>
      <dgm:t>
        <a:bodyPr/>
        <a:lstStyle/>
        <a:p>
          <a:endParaRPr lang="pt-PT"/>
        </a:p>
      </dgm:t>
    </dgm:pt>
    <dgm:pt modelId="{3BE46DE6-5415-4603-9718-B1310842AC05}" type="sibTrans" cxnId="{98717C08-F149-4505-A170-0C78A29AFFE8}">
      <dgm:prSet/>
      <dgm:spPr/>
      <dgm:t>
        <a:bodyPr/>
        <a:lstStyle/>
        <a:p>
          <a:endParaRPr lang="pt-PT"/>
        </a:p>
      </dgm:t>
    </dgm:pt>
    <dgm:pt modelId="{3336331C-516B-48CD-B845-B200B9D69084}">
      <dgm:prSet phldrT="[Texto]"/>
      <dgm:spPr/>
      <dgm:t>
        <a:bodyPr/>
        <a:lstStyle/>
        <a:p>
          <a:r>
            <a:rPr lang="pt-PT" b="1" dirty="0" smtClean="0"/>
            <a:t>Necessidades</a:t>
          </a:r>
          <a:r>
            <a:rPr lang="pt-PT" dirty="0" smtClean="0"/>
            <a:t> </a:t>
          </a:r>
          <a:endParaRPr lang="pt-PT" dirty="0"/>
        </a:p>
      </dgm:t>
    </dgm:pt>
    <dgm:pt modelId="{CA20058E-AA72-4445-AAEE-BE6A5EC694FF}" type="parTrans" cxnId="{678427F1-9D2E-4D3C-9332-E6A40BB74C33}">
      <dgm:prSet/>
      <dgm:spPr/>
      <dgm:t>
        <a:bodyPr/>
        <a:lstStyle/>
        <a:p>
          <a:endParaRPr lang="pt-PT"/>
        </a:p>
      </dgm:t>
    </dgm:pt>
    <dgm:pt modelId="{58067991-7A9A-4C2E-8D2D-B4491FB81577}" type="sibTrans" cxnId="{678427F1-9D2E-4D3C-9332-E6A40BB74C33}">
      <dgm:prSet/>
      <dgm:spPr/>
      <dgm:t>
        <a:bodyPr/>
        <a:lstStyle/>
        <a:p>
          <a:endParaRPr lang="pt-PT"/>
        </a:p>
      </dgm:t>
    </dgm:pt>
    <dgm:pt modelId="{1649394B-AF0E-48F6-AD37-95B27F8F3073}">
      <dgm:prSet phldrT="[Texto]"/>
      <dgm:spPr/>
      <dgm:t>
        <a:bodyPr/>
        <a:lstStyle/>
        <a:p>
          <a:r>
            <a:rPr lang="pt-PT" b="1" dirty="0" smtClean="0"/>
            <a:t>Desejos</a:t>
          </a:r>
          <a:r>
            <a:rPr lang="pt-PT" dirty="0" smtClean="0"/>
            <a:t> </a:t>
          </a:r>
          <a:endParaRPr lang="pt-PT" dirty="0"/>
        </a:p>
      </dgm:t>
    </dgm:pt>
    <dgm:pt modelId="{2256F361-7126-4673-BF25-86C4F090F757}" type="parTrans" cxnId="{CE5BD901-C1C7-4D82-9B57-5B10C4417933}">
      <dgm:prSet/>
      <dgm:spPr/>
      <dgm:t>
        <a:bodyPr/>
        <a:lstStyle/>
        <a:p>
          <a:endParaRPr lang="pt-PT"/>
        </a:p>
      </dgm:t>
    </dgm:pt>
    <dgm:pt modelId="{18428D8C-BC49-4C9F-92E4-288801ED41E3}" type="sibTrans" cxnId="{CE5BD901-C1C7-4D82-9B57-5B10C4417933}">
      <dgm:prSet/>
      <dgm:spPr/>
      <dgm:t>
        <a:bodyPr/>
        <a:lstStyle/>
        <a:p>
          <a:endParaRPr lang="pt-PT"/>
        </a:p>
      </dgm:t>
    </dgm:pt>
    <dgm:pt modelId="{C8FFCA9A-7223-481E-8446-2D05D7598041}">
      <dgm:prSet phldrT="[Texto]"/>
      <dgm:spPr/>
      <dgm:t>
        <a:bodyPr/>
        <a:lstStyle/>
        <a:p>
          <a:r>
            <a:rPr lang="pt-PT" b="1" dirty="0" smtClean="0"/>
            <a:t>Objetivos</a:t>
          </a:r>
          <a:r>
            <a:rPr lang="pt-PT" dirty="0" smtClean="0"/>
            <a:t> </a:t>
          </a:r>
          <a:endParaRPr lang="pt-PT" dirty="0"/>
        </a:p>
      </dgm:t>
    </dgm:pt>
    <dgm:pt modelId="{6AB34922-679C-4837-87DE-B776B28B5CB0}" type="parTrans" cxnId="{BD1F6D02-E082-4D77-82FD-3584E8DC0957}">
      <dgm:prSet/>
      <dgm:spPr/>
      <dgm:t>
        <a:bodyPr/>
        <a:lstStyle/>
        <a:p>
          <a:endParaRPr lang="pt-PT"/>
        </a:p>
      </dgm:t>
    </dgm:pt>
    <dgm:pt modelId="{61907B90-D241-4889-8BA6-7D9BF8A9E2E1}" type="sibTrans" cxnId="{BD1F6D02-E082-4D77-82FD-3584E8DC0957}">
      <dgm:prSet/>
      <dgm:spPr/>
      <dgm:t>
        <a:bodyPr/>
        <a:lstStyle/>
        <a:p>
          <a:endParaRPr lang="pt-PT"/>
        </a:p>
      </dgm:t>
    </dgm:pt>
    <dgm:pt modelId="{3045F2DD-5ED8-4429-961A-2A6D1A3298A0}">
      <dgm:prSet phldrT="[Texto]"/>
      <dgm:spPr/>
      <dgm:t>
        <a:bodyPr/>
        <a:lstStyle/>
        <a:p>
          <a:r>
            <a:rPr lang="pt-PT" b="1" smtClean="0"/>
            <a:t>Prestação de contas</a:t>
          </a:r>
          <a:r>
            <a:rPr lang="pt-PT" smtClean="0"/>
            <a:t> </a:t>
          </a:r>
          <a:endParaRPr lang="pt-PT" dirty="0"/>
        </a:p>
      </dgm:t>
    </dgm:pt>
    <dgm:pt modelId="{8C8F6DD4-3818-4403-A9DA-D4D8C43203D2}" type="parTrans" cxnId="{CC453EA2-80AC-45D0-81A1-786BE890AD23}">
      <dgm:prSet/>
      <dgm:spPr/>
      <dgm:t>
        <a:bodyPr/>
        <a:lstStyle/>
        <a:p>
          <a:endParaRPr lang="pt-PT"/>
        </a:p>
      </dgm:t>
    </dgm:pt>
    <dgm:pt modelId="{4E019508-F6CB-45A7-A006-4B669CAB9AB5}" type="sibTrans" cxnId="{CC453EA2-80AC-45D0-81A1-786BE890AD23}">
      <dgm:prSet/>
      <dgm:spPr/>
      <dgm:t>
        <a:bodyPr/>
        <a:lstStyle/>
        <a:p>
          <a:endParaRPr lang="pt-PT"/>
        </a:p>
      </dgm:t>
    </dgm:pt>
    <dgm:pt modelId="{3B7F5C22-A13C-4B3C-956C-9E1B1C011E34}">
      <dgm:prSet phldrT="[Texto]"/>
      <dgm:spPr/>
      <dgm:t>
        <a:bodyPr/>
        <a:lstStyle/>
        <a:p>
          <a:r>
            <a:rPr lang="pt-PT" b="1" dirty="0" smtClean="0"/>
            <a:t>Reforço e recompensa</a:t>
          </a:r>
          <a:endParaRPr lang="pt-PT" dirty="0"/>
        </a:p>
      </dgm:t>
    </dgm:pt>
    <dgm:pt modelId="{512C1590-257B-4C6F-91A7-EC9C89227B1E}" type="parTrans" cxnId="{2ED35671-4F29-431E-B8A9-4686E83B6AEB}">
      <dgm:prSet/>
      <dgm:spPr/>
      <dgm:t>
        <a:bodyPr/>
        <a:lstStyle/>
        <a:p>
          <a:endParaRPr lang="pt-PT"/>
        </a:p>
      </dgm:t>
    </dgm:pt>
    <dgm:pt modelId="{1C808D89-81E4-40E0-962F-06A0ED0AC40C}" type="sibTrans" cxnId="{2ED35671-4F29-431E-B8A9-4686E83B6AEB}">
      <dgm:prSet/>
      <dgm:spPr/>
      <dgm:t>
        <a:bodyPr/>
        <a:lstStyle/>
        <a:p>
          <a:endParaRPr lang="pt-PT"/>
        </a:p>
      </dgm:t>
    </dgm:pt>
    <dgm:pt modelId="{691B891E-8BB5-4846-BAC5-7A350FA65855}">
      <dgm:prSet phldrT="[Texto]"/>
      <dgm:spPr/>
      <dgm:t>
        <a:bodyPr/>
        <a:lstStyle/>
        <a:p>
          <a:r>
            <a:rPr lang="pt-PT" b="1" smtClean="0"/>
            <a:t>Persistência </a:t>
          </a:r>
          <a:endParaRPr lang="pt-PT" dirty="0"/>
        </a:p>
      </dgm:t>
    </dgm:pt>
    <dgm:pt modelId="{BFC496A1-9884-46BF-88DB-608D9C3A958E}" type="parTrans" cxnId="{199CB59F-75B7-4B1C-B43C-89792C249BD2}">
      <dgm:prSet/>
      <dgm:spPr/>
      <dgm:t>
        <a:bodyPr/>
        <a:lstStyle/>
        <a:p>
          <a:endParaRPr lang="pt-PT"/>
        </a:p>
      </dgm:t>
    </dgm:pt>
    <dgm:pt modelId="{E250B7DE-815A-44FC-99DE-2124AF5E9E3F}" type="sibTrans" cxnId="{199CB59F-75B7-4B1C-B43C-89792C249BD2}">
      <dgm:prSet/>
      <dgm:spPr/>
      <dgm:t>
        <a:bodyPr/>
        <a:lstStyle/>
        <a:p>
          <a:endParaRPr lang="pt-PT"/>
        </a:p>
      </dgm:t>
    </dgm:pt>
    <dgm:pt modelId="{226B1247-07ED-49B1-95FF-666835019763}" type="pres">
      <dgm:prSet presAssocID="{2580E3EF-8D0C-4741-AE38-31F764D3A69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C7BCD41-B865-4F2B-AED1-496B6530D8BD}" type="pres">
      <dgm:prSet presAssocID="{6EA04F00-E1DD-4D8D-86CA-8C3DE0E0D343}" presName="centerShape" presStyleLbl="node0" presStyleIdx="0" presStyleCnt="1"/>
      <dgm:spPr/>
      <dgm:t>
        <a:bodyPr/>
        <a:lstStyle/>
        <a:p>
          <a:endParaRPr lang="pt-PT"/>
        </a:p>
      </dgm:t>
    </dgm:pt>
    <dgm:pt modelId="{0C470EB6-A0AC-4F3D-9DA7-89ED6CDA4ED3}" type="pres">
      <dgm:prSet presAssocID="{5DE2BBB6-AF1B-425D-B2C9-E79672B77386}" presName="parTrans" presStyleLbl="bgSibTrans2D1" presStyleIdx="0" presStyleCnt="7"/>
      <dgm:spPr/>
      <dgm:t>
        <a:bodyPr/>
        <a:lstStyle/>
        <a:p>
          <a:endParaRPr lang="pt-PT"/>
        </a:p>
      </dgm:t>
    </dgm:pt>
    <dgm:pt modelId="{B1F5E7FA-FE9D-4B67-8AB6-BD0CC0237BC1}" type="pres">
      <dgm:prSet presAssocID="{666C5834-62F0-43AC-B41F-E8F1966F7B8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85E77DC-7BF9-4212-8B03-0FD6BC90FEB5}" type="pres">
      <dgm:prSet presAssocID="{CA20058E-AA72-4445-AAEE-BE6A5EC694FF}" presName="parTrans" presStyleLbl="bgSibTrans2D1" presStyleIdx="1" presStyleCnt="7"/>
      <dgm:spPr/>
      <dgm:t>
        <a:bodyPr/>
        <a:lstStyle/>
        <a:p>
          <a:endParaRPr lang="pt-PT"/>
        </a:p>
      </dgm:t>
    </dgm:pt>
    <dgm:pt modelId="{6A04CCA6-D1C2-4B6B-8AF6-6735C0BB505D}" type="pres">
      <dgm:prSet presAssocID="{3336331C-516B-48CD-B845-B200B9D69084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E9F5007-9F6F-40CF-AEAB-197FB362D64B}" type="pres">
      <dgm:prSet presAssocID="{2256F361-7126-4673-BF25-86C4F090F757}" presName="parTrans" presStyleLbl="bgSibTrans2D1" presStyleIdx="2" presStyleCnt="7"/>
      <dgm:spPr/>
      <dgm:t>
        <a:bodyPr/>
        <a:lstStyle/>
        <a:p>
          <a:endParaRPr lang="pt-PT"/>
        </a:p>
      </dgm:t>
    </dgm:pt>
    <dgm:pt modelId="{333A17E8-4D01-4ADE-A01A-163DD4859B1C}" type="pres">
      <dgm:prSet presAssocID="{1649394B-AF0E-48F6-AD37-95B27F8F3073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496F12A-E471-4DF3-BFB8-9DE2432CC416}" type="pres">
      <dgm:prSet presAssocID="{6AB34922-679C-4837-87DE-B776B28B5CB0}" presName="parTrans" presStyleLbl="bgSibTrans2D1" presStyleIdx="3" presStyleCnt="7"/>
      <dgm:spPr/>
      <dgm:t>
        <a:bodyPr/>
        <a:lstStyle/>
        <a:p>
          <a:endParaRPr lang="pt-PT"/>
        </a:p>
      </dgm:t>
    </dgm:pt>
    <dgm:pt modelId="{FA565B66-134C-46B5-8A42-8023768A78A4}" type="pres">
      <dgm:prSet presAssocID="{C8FFCA9A-7223-481E-8446-2D05D7598041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54E2146-6A32-4BF0-8598-72798C4067B7}" type="pres">
      <dgm:prSet presAssocID="{8C8F6DD4-3818-4403-A9DA-D4D8C43203D2}" presName="parTrans" presStyleLbl="bgSibTrans2D1" presStyleIdx="4" presStyleCnt="7"/>
      <dgm:spPr/>
      <dgm:t>
        <a:bodyPr/>
        <a:lstStyle/>
        <a:p>
          <a:endParaRPr lang="pt-PT"/>
        </a:p>
      </dgm:t>
    </dgm:pt>
    <dgm:pt modelId="{70D2ED47-3C73-4DE8-8308-737CCD1C7179}" type="pres">
      <dgm:prSet presAssocID="{3045F2DD-5ED8-4429-961A-2A6D1A3298A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C1931B4-0045-44C0-9F62-D62A4B1B3D69}" type="pres">
      <dgm:prSet presAssocID="{512C1590-257B-4C6F-91A7-EC9C89227B1E}" presName="parTrans" presStyleLbl="bgSibTrans2D1" presStyleIdx="5" presStyleCnt="7"/>
      <dgm:spPr/>
      <dgm:t>
        <a:bodyPr/>
        <a:lstStyle/>
        <a:p>
          <a:endParaRPr lang="pt-PT"/>
        </a:p>
      </dgm:t>
    </dgm:pt>
    <dgm:pt modelId="{88EDDEDF-1865-4FEF-A5B4-BA6F2D57B92C}" type="pres">
      <dgm:prSet presAssocID="{3B7F5C22-A13C-4B3C-956C-9E1B1C011E34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4E3CD2D-75F9-40F7-AA6F-F986CEBE8417}" type="pres">
      <dgm:prSet presAssocID="{BFC496A1-9884-46BF-88DB-608D9C3A958E}" presName="parTrans" presStyleLbl="bgSibTrans2D1" presStyleIdx="6" presStyleCnt="7"/>
      <dgm:spPr/>
      <dgm:t>
        <a:bodyPr/>
        <a:lstStyle/>
        <a:p>
          <a:endParaRPr lang="pt-PT"/>
        </a:p>
      </dgm:t>
    </dgm:pt>
    <dgm:pt modelId="{DFACE630-37DF-4E62-B868-CD0064C28FA9}" type="pres">
      <dgm:prSet presAssocID="{691B891E-8BB5-4846-BAC5-7A350FA6585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D1F6D02-E082-4D77-82FD-3584E8DC0957}" srcId="{6EA04F00-E1DD-4D8D-86CA-8C3DE0E0D343}" destId="{C8FFCA9A-7223-481E-8446-2D05D7598041}" srcOrd="3" destOrd="0" parTransId="{6AB34922-679C-4837-87DE-B776B28B5CB0}" sibTransId="{61907B90-D241-4889-8BA6-7D9BF8A9E2E1}"/>
    <dgm:cxn modelId="{672B8EB0-39A1-4614-9B3F-B1B5A84C9E24}" type="presOf" srcId="{BFC496A1-9884-46BF-88DB-608D9C3A958E}" destId="{A4E3CD2D-75F9-40F7-AA6F-F986CEBE8417}" srcOrd="0" destOrd="0" presId="urn:microsoft.com/office/officeart/2005/8/layout/radial4"/>
    <dgm:cxn modelId="{663A6037-A2A1-482C-A8F2-6BCE1A7F4D50}" type="presOf" srcId="{6EA04F00-E1DD-4D8D-86CA-8C3DE0E0D343}" destId="{AC7BCD41-B865-4F2B-AED1-496B6530D8BD}" srcOrd="0" destOrd="0" presId="urn:microsoft.com/office/officeart/2005/8/layout/radial4"/>
    <dgm:cxn modelId="{9A54E6A4-FFAB-4E48-BA62-955CD27033B4}" type="presOf" srcId="{2256F361-7126-4673-BF25-86C4F090F757}" destId="{8E9F5007-9F6F-40CF-AEAB-197FB362D64B}" srcOrd="0" destOrd="0" presId="urn:microsoft.com/office/officeart/2005/8/layout/radial4"/>
    <dgm:cxn modelId="{C2910470-3C71-481B-9F1D-EA4D711B3620}" type="presOf" srcId="{6AB34922-679C-4837-87DE-B776B28B5CB0}" destId="{8496F12A-E471-4DF3-BFB8-9DE2432CC416}" srcOrd="0" destOrd="0" presId="urn:microsoft.com/office/officeart/2005/8/layout/radial4"/>
    <dgm:cxn modelId="{217127D4-40D8-4A03-AB39-69235BE092FC}" type="presOf" srcId="{512C1590-257B-4C6F-91A7-EC9C89227B1E}" destId="{AC1931B4-0045-44C0-9F62-D62A4B1B3D69}" srcOrd="0" destOrd="0" presId="urn:microsoft.com/office/officeart/2005/8/layout/radial4"/>
    <dgm:cxn modelId="{199CB59F-75B7-4B1C-B43C-89792C249BD2}" srcId="{6EA04F00-E1DD-4D8D-86CA-8C3DE0E0D343}" destId="{691B891E-8BB5-4846-BAC5-7A350FA65855}" srcOrd="6" destOrd="0" parTransId="{BFC496A1-9884-46BF-88DB-608D9C3A958E}" sibTransId="{E250B7DE-815A-44FC-99DE-2124AF5E9E3F}"/>
    <dgm:cxn modelId="{CE5BD901-C1C7-4D82-9B57-5B10C4417933}" srcId="{6EA04F00-E1DD-4D8D-86CA-8C3DE0E0D343}" destId="{1649394B-AF0E-48F6-AD37-95B27F8F3073}" srcOrd="2" destOrd="0" parTransId="{2256F361-7126-4673-BF25-86C4F090F757}" sibTransId="{18428D8C-BC49-4C9F-92E4-288801ED41E3}"/>
    <dgm:cxn modelId="{236FF677-6BF3-4A76-8652-860428E14AA5}" type="presOf" srcId="{3336331C-516B-48CD-B845-B200B9D69084}" destId="{6A04CCA6-D1C2-4B6B-8AF6-6735C0BB505D}" srcOrd="0" destOrd="0" presId="urn:microsoft.com/office/officeart/2005/8/layout/radial4"/>
    <dgm:cxn modelId="{E1831FDF-BC29-41C4-9F4C-7EF6F7762E53}" srcId="{2580E3EF-8D0C-4741-AE38-31F764D3A69D}" destId="{6EA04F00-E1DD-4D8D-86CA-8C3DE0E0D343}" srcOrd="0" destOrd="0" parTransId="{D26DD79D-3D12-4506-9DC2-4C81DC6A3180}" sibTransId="{0E16B1EE-1674-4E06-A971-23CF19EEF7B5}"/>
    <dgm:cxn modelId="{2ED35671-4F29-431E-B8A9-4686E83B6AEB}" srcId="{6EA04F00-E1DD-4D8D-86CA-8C3DE0E0D343}" destId="{3B7F5C22-A13C-4B3C-956C-9E1B1C011E34}" srcOrd="5" destOrd="0" parTransId="{512C1590-257B-4C6F-91A7-EC9C89227B1E}" sibTransId="{1C808D89-81E4-40E0-962F-06A0ED0AC40C}"/>
    <dgm:cxn modelId="{98717C08-F149-4505-A170-0C78A29AFFE8}" srcId="{6EA04F00-E1DD-4D8D-86CA-8C3DE0E0D343}" destId="{666C5834-62F0-43AC-B41F-E8F1966F7B81}" srcOrd="0" destOrd="0" parTransId="{5DE2BBB6-AF1B-425D-B2C9-E79672B77386}" sibTransId="{3BE46DE6-5415-4603-9718-B1310842AC05}"/>
    <dgm:cxn modelId="{7DB4EEBA-0147-4AD2-8BC5-C9088EC31048}" type="presOf" srcId="{8C8F6DD4-3818-4403-A9DA-D4D8C43203D2}" destId="{F54E2146-6A32-4BF0-8598-72798C4067B7}" srcOrd="0" destOrd="0" presId="urn:microsoft.com/office/officeart/2005/8/layout/radial4"/>
    <dgm:cxn modelId="{C3815F19-A803-433F-851F-6A8103B5699C}" type="presOf" srcId="{CA20058E-AA72-4445-AAEE-BE6A5EC694FF}" destId="{885E77DC-7BF9-4212-8B03-0FD6BC90FEB5}" srcOrd="0" destOrd="0" presId="urn:microsoft.com/office/officeart/2005/8/layout/radial4"/>
    <dgm:cxn modelId="{53FB7F27-D039-4108-8EC2-05E059C8DC5A}" type="presOf" srcId="{C8FFCA9A-7223-481E-8446-2D05D7598041}" destId="{FA565B66-134C-46B5-8A42-8023768A78A4}" srcOrd="0" destOrd="0" presId="urn:microsoft.com/office/officeart/2005/8/layout/radial4"/>
    <dgm:cxn modelId="{678427F1-9D2E-4D3C-9332-E6A40BB74C33}" srcId="{6EA04F00-E1DD-4D8D-86CA-8C3DE0E0D343}" destId="{3336331C-516B-48CD-B845-B200B9D69084}" srcOrd="1" destOrd="0" parTransId="{CA20058E-AA72-4445-AAEE-BE6A5EC694FF}" sibTransId="{58067991-7A9A-4C2E-8D2D-B4491FB81577}"/>
    <dgm:cxn modelId="{60AD3D8D-24EF-4EE2-9E39-E2D5BE551F5B}" type="presOf" srcId="{3045F2DD-5ED8-4429-961A-2A6D1A3298A0}" destId="{70D2ED47-3C73-4DE8-8308-737CCD1C7179}" srcOrd="0" destOrd="0" presId="urn:microsoft.com/office/officeart/2005/8/layout/radial4"/>
    <dgm:cxn modelId="{E80E999C-3609-4440-BEB3-A058B0C84F7D}" type="presOf" srcId="{5DE2BBB6-AF1B-425D-B2C9-E79672B77386}" destId="{0C470EB6-A0AC-4F3D-9DA7-89ED6CDA4ED3}" srcOrd="0" destOrd="0" presId="urn:microsoft.com/office/officeart/2005/8/layout/radial4"/>
    <dgm:cxn modelId="{F54E30AE-7A94-49B8-AB88-2F9F3C118B11}" type="presOf" srcId="{666C5834-62F0-43AC-B41F-E8F1966F7B81}" destId="{B1F5E7FA-FE9D-4B67-8AB6-BD0CC0237BC1}" srcOrd="0" destOrd="0" presId="urn:microsoft.com/office/officeart/2005/8/layout/radial4"/>
    <dgm:cxn modelId="{CCD1852B-59F7-4439-B48B-025FA62C4ECA}" type="presOf" srcId="{3B7F5C22-A13C-4B3C-956C-9E1B1C011E34}" destId="{88EDDEDF-1865-4FEF-A5B4-BA6F2D57B92C}" srcOrd="0" destOrd="0" presId="urn:microsoft.com/office/officeart/2005/8/layout/radial4"/>
    <dgm:cxn modelId="{BA4A540C-2CD9-4B6C-97D2-5B9F9720F933}" type="presOf" srcId="{691B891E-8BB5-4846-BAC5-7A350FA65855}" destId="{DFACE630-37DF-4E62-B868-CD0064C28FA9}" srcOrd="0" destOrd="0" presId="urn:microsoft.com/office/officeart/2005/8/layout/radial4"/>
    <dgm:cxn modelId="{24AD3A9A-5757-47C0-BA1E-D37F170F07B7}" type="presOf" srcId="{1649394B-AF0E-48F6-AD37-95B27F8F3073}" destId="{333A17E8-4D01-4ADE-A01A-163DD4859B1C}" srcOrd="0" destOrd="0" presId="urn:microsoft.com/office/officeart/2005/8/layout/radial4"/>
    <dgm:cxn modelId="{F8A62A2C-5A28-4D4C-9358-7DD20486A85F}" type="presOf" srcId="{2580E3EF-8D0C-4741-AE38-31F764D3A69D}" destId="{226B1247-07ED-49B1-95FF-666835019763}" srcOrd="0" destOrd="0" presId="urn:microsoft.com/office/officeart/2005/8/layout/radial4"/>
    <dgm:cxn modelId="{CC453EA2-80AC-45D0-81A1-786BE890AD23}" srcId="{6EA04F00-E1DD-4D8D-86CA-8C3DE0E0D343}" destId="{3045F2DD-5ED8-4429-961A-2A6D1A3298A0}" srcOrd="4" destOrd="0" parTransId="{8C8F6DD4-3818-4403-A9DA-D4D8C43203D2}" sibTransId="{4E019508-F6CB-45A7-A006-4B669CAB9AB5}"/>
    <dgm:cxn modelId="{0990157C-0210-40B9-91EE-0047F9F78787}" type="presParOf" srcId="{226B1247-07ED-49B1-95FF-666835019763}" destId="{AC7BCD41-B865-4F2B-AED1-496B6530D8BD}" srcOrd="0" destOrd="0" presId="urn:microsoft.com/office/officeart/2005/8/layout/radial4"/>
    <dgm:cxn modelId="{131967DF-7910-4BD5-8D56-F4F7856D8E56}" type="presParOf" srcId="{226B1247-07ED-49B1-95FF-666835019763}" destId="{0C470EB6-A0AC-4F3D-9DA7-89ED6CDA4ED3}" srcOrd="1" destOrd="0" presId="urn:microsoft.com/office/officeart/2005/8/layout/radial4"/>
    <dgm:cxn modelId="{BAE5D0D4-8B4E-4306-A00E-78CDCE8B5FCE}" type="presParOf" srcId="{226B1247-07ED-49B1-95FF-666835019763}" destId="{B1F5E7FA-FE9D-4B67-8AB6-BD0CC0237BC1}" srcOrd="2" destOrd="0" presId="urn:microsoft.com/office/officeart/2005/8/layout/radial4"/>
    <dgm:cxn modelId="{590DC0EE-98CF-4271-BC91-835D07C9FCE3}" type="presParOf" srcId="{226B1247-07ED-49B1-95FF-666835019763}" destId="{885E77DC-7BF9-4212-8B03-0FD6BC90FEB5}" srcOrd="3" destOrd="0" presId="urn:microsoft.com/office/officeart/2005/8/layout/radial4"/>
    <dgm:cxn modelId="{2886B572-9EB0-429B-B772-0DB3B797AE00}" type="presParOf" srcId="{226B1247-07ED-49B1-95FF-666835019763}" destId="{6A04CCA6-D1C2-4B6B-8AF6-6735C0BB505D}" srcOrd="4" destOrd="0" presId="urn:microsoft.com/office/officeart/2005/8/layout/radial4"/>
    <dgm:cxn modelId="{A4140537-60ED-4805-95A1-09D2E5D39167}" type="presParOf" srcId="{226B1247-07ED-49B1-95FF-666835019763}" destId="{8E9F5007-9F6F-40CF-AEAB-197FB362D64B}" srcOrd="5" destOrd="0" presId="urn:microsoft.com/office/officeart/2005/8/layout/radial4"/>
    <dgm:cxn modelId="{AE35DB20-FD37-4197-BFFC-6D7F4F3464FD}" type="presParOf" srcId="{226B1247-07ED-49B1-95FF-666835019763}" destId="{333A17E8-4D01-4ADE-A01A-163DD4859B1C}" srcOrd="6" destOrd="0" presId="urn:microsoft.com/office/officeart/2005/8/layout/radial4"/>
    <dgm:cxn modelId="{6731AFD6-234A-4BAE-B49A-2A2FC63B5612}" type="presParOf" srcId="{226B1247-07ED-49B1-95FF-666835019763}" destId="{8496F12A-E471-4DF3-BFB8-9DE2432CC416}" srcOrd="7" destOrd="0" presId="urn:microsoft.com/office/officeart/2005/8/layout/radial4"/>
    <dgm:cxn modelId="{87423DC0-393D-4990-A478-F0B0FA0E9676}" type="presParOf" srcId="{226B1247-07ED-49B1-95FF-666835019763}" destId="{FA565B66-134C-46B5-8A42-8023768A78A4}" srcOrd="8" destOrd="0" presId="urn:microsoft.com/office/officeart/2005/8/layout/radial4"/>
    <dgm:cxn modelId="{B96A4DD6-0E2B-4141-B603-8EEFA4E05136}" type="presParOf" srcId="{226B1247-07ED-49B1-95FF-666835019763}" destId="{F54E2146-6A32-4BF0-8598-72798C4067B7}" srcOrd="9" destOrd="0" presId="urn:microsoft.com/office/officeart/2005/8/layout/radial4"/>
    <dgm:cxn modelId="{48C7B8DC-EA4D-46C4-B89C-61931BE520AB}" type="presParOf" srcId="{226B1247-07ED-49B1-95FF-666835019763}" destId="{70D2ED47-3C73-4DE8-8308-737CCD1C7179}" srcOrd="10" destOrd="0" presId="urn:microsoft.com/office/officeart/2005/8/layout/radial4"/>
    <dgm:cxn modelId="{8CDB963F-0DCD-45FF-A5C3-2A795EAECB0C}" type="presParOf" srcId="{226B1247-07ED-49B1-95FF-666835019763}" destId="{AC1931B4-0045-44C0-9F62-D62A4B1B3D69}" srcOrd="11" destOrd="0" presId="urn:microsoft.com/office/officeart/2005/8/layout/radial4"/>
    <dgm:cxn modelId="{E8D09C97-3F18-4354-8E2D-28C816E13C83}" type="presParOf" srcId="{226B1247-07ED-49B1-95FF-666835019763}" destId="{88EDDEDF-1865-4FEF-A5B4-BA6F2D57B92C}" srcOrd="12" destOrd="0" presId="urn:microsoft.com/office/officeart/2005/8/layout/radial4"/>
    <dgm:cxn modelId="{54A890BC-C9FB-479A-A463-A35445EEAB12}" type="presParOf" srcId="{226B1247-07ED-49B1-95FF-666835019763}" destId="{A4E3CD2D-75F9-40F7-AA6F-F986CEBE8417}" srcOrd="13" destOrd="0" presId="urn:microsoft.com/office/officeart/2005/8/layout/radial4"/>
    <dgm:cxn modelId="{069F8145-720D-47B7-9434-C6D6DD2BC563}" type="presParOf" srcId="{226B1247-07ED-49B1-95FF-666835019763}" destId="{DFACE630-37DF-4E62-B868-CD0064C28FA9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3D1357-62E5-456C-BC38-6BA93F2A0959}" type="doc">
      <dgm:prSet loTypeId="urn:microsoft.com/office/officeart/2005/8/layout/radial4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pt-PT"/>
        </a:p>
      </dgm:t>
    </dgm:pt>
    <dgm:pt modelId="{C0C37E3E-D831-4EFB-A06A-55B17FFFA681}">
      <dgm:prSet phldrT="[Texto]" custT="1"/>
      <dgm:spPr>
        <a:solidFill>
          <a:srgbClr val="C00000"/>
        </a:solidFill>
      </dgm:spPr>
      <dgm:t>
        <a:bodyPr/>
        <a:lstStyle/>
        <a:p>
          <a:r>
            <a:rPr lang="pt-PT" sz="1600" b="1" dirty="0" smtClean="0"/>
            <a:t>Consciência Emocional</a:t>
          </a:r>
          <a:endParaRPr lang="pt-PT" sz="1600" dirty="0"/>
        </a:p>
      </dgm:t>
    </dgm:pt>
    <dgm:pt modelId="{BC7A4E92-AD30-4FA9-B96A-F5A052619BD3}" type="parTrans" cxnId="{AA814B18-04B5-48CF-986F-334CCD2FBFC6}">
      <dgm:prSet/>
      <dgm:spPr/>
      <dgm:t>
        <a:bodyPr/>
        <a:lstStyle/>
        <a:p>
          <a:endParaRPr lang="pt-PT" sz="2800"/>
        </a:p>
      </dgm:t>
    </dgm:pt>
    <dgm:pt modelId="{0821BCB8-EC11-4FC8-8338-E4B3ABB1EA4E}" type="sibTrans" cxnId="{AA814B18-04B5-48CF-986F-334CCD2FBFC6}">
      <dgm:prSet/>
      <dgm:spPr/>
      <dgm:t>
        <a:bodyPr/>
        <a:lstStyle/>
        <a:p>
          <a:endParaRPr lang="pt-PT" sz="2800"/>
        </a:p>
      </dgm:t>
    </dgm:pt>
    <dgm:pt modelId="{28B62900-E1F4-447A-AD1B-6807E5BE5744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Explorar e usar informação</a:t>
          </a:r>
          <a:r>
            <a:rPr lang="pt-PT" sz="1200" dirty="0" smtClean="0"/>
            <a:t> </a:t>
          </a:r>
          <a:endParaRPr lang="pt-PT" sz="1200" dirty="0"/>
        </a:p>
      </dgm:t>
    </dgm:pt>
    <dgm:pt modelId="{162AF824-5BD7-46ED-9FE8-57F83B8C8919}" type="parTrans" cxnId="{089E6F5F-160D-448D-BC5B-3AE444E7B65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PT" sz="800"/>
        </a:p>
      </dgm:t>
    </dgm:pt>
    <dgm:pt modelId="{BF942ACF-6238-4092-B9FE-B7DB67D926C4}" type="sibTrans" cxnId="{089E6F5F-160D-448D-BC5B-3AE444E7B659}">
      <dgm:prSet/>
      <dgm:spPr/>
      <dgm:t>
        <a:bodyPr/>
        <a:lstStyle/>
        <a:p>
          <a:endParaRPr lang="pt-PT" sz="2800"/>
        </a:p>
      </dgm:t>
    </dgm:pt>
    <dgm:pt modelId="{E9347F93-E07C-4BB1-A2FC-F23F4EE37424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Conforto</a:t>
          </a:r>
          <a:endParaRPr lang="pt-PT" sz="1200" dirty="0"/>
        </a:p>
      </dgm:t>
    </dgm:pt>
    <dgm:pt modelId="{83E6EA30-3F9C-4EF1-A7EB-2C4C399E7B4E}" type="parTrans" cxnId="{1FCC40A2-8479-4E5F-822A-1FAF29672EBB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 sz="800"/>
        </a:p>
      </dgm:t>
    </dgm:pt>
    <dgm:pt modelId="{5495714A-5927-4695-8F46-EFE24D7D3ACD}" type="sibTrans" cxnId="{1FCC40A2-8479-4E5F-822A-1FAF29672EBB}">
      <dgm:prSet/>
      <dgm:spPr/>
      <dgm:t>
        <a:bodyPr/>
        <a:lstStyle/>
        <a:p>
          <a:endParaRPr lang="pt-PT" sz="2800"/>
        </a:p>
      </dgm:t>
    </dgm:pt>
    <dgm:pt modelId="{32625E6D-C579-4FDD-8704-D06740F987F2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Variedade de comportamentos emocionais</a:t>
          </a:r>
          <a:r>
            <a:rPr lang="pt-PT" sz="1200" dirty="0" smtClean="0"/>
            <a:t> </a:t>
          </a:r>
          <a:endParaRPr lang="pt-PT" sz="1200" dirty="0"/>
        </a:p>
      </dgm:t>
    </dgm:pt>
    <dgm:pt modelId="{C1D5AD5B-BCC2-494F-AF5E-0B029D0E56E4}" type="parTrans" cxnId="{8328A9AB-A58D-4E14-9D8F-105DB0B7A749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PT" sz="800"/>
        </a:p>
      </dgm:t>
    </dgm:pt>
    <dgm:pt modelId="{26BBD472-A684-4533-9474-778462FCCEE7}" type="sibTrans" cxnId="{8328A9AB-A58D-4E14-9D8F-105DB0B7A749}">
      <dgm:prSet/>
      <dgm:spPr/>
      <dgm:t>
        <a:bodyPr/>
        <a:lstStyle/>
        <a:p>
          <a:endParaRPr lang="pt-PT" sz="2800"/>
        </a:p>
      </dgm:t>
    </dgm:pt>
    <dgm:pt modelId="{936B8905-236C-48AA-ACBA-5655B097AAB5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Vários graus de emoção </a:t>
          </a:r>
          <a:endParaRPr lang="pt-PT" sz="1200" dirty="0"/>
        </a:p>
      </dgm:t>
    </dgm:pt>
    <dgm:pt modelId="{4137F89D-E521-4047-9FBB-8404AF09E038}" type="parTrans" cxnId="{15C99A30-B778-4E25-B8C7-79888D31A5AF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 sz="800"/>
        </a:p>
      </dgm:t>
    </dgm:pt>
    <dgm:pt modelId="{06612738-455D-40C6-A37B-399057E649DB}" type="sibTrans" cxnId="{15C99A30-B778-4E25-B8C7-79888D31A5AF}">
      <dgm:prSet/>
      <dgm:spPr/>
      <dgm:t>
        <a:bodyPr/>
        <a:lstStyle/>
        <a:p>
          <a:endParaRPr lang="pt-PT" sz="2800"/>
        </a:p>
      </dgm:t>
    </dgm:pt>
    <dgm:pt modelId="{2F06D42A-433C-4388-94FA-9D898153BA86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err="1" smtClean="0"/>
            <a:t>Objectividade</a:t>
          </a:r>
          <a:r>
            <a:rPr lang="pt-PT" sz="1200" b="1" dirty="0" smtClean="0"/>
            <a:t> </a:t>
          </a:r>
          <a:endParaRPr lang="pt-PT" sz="1200" dirty="0"/>
        </a:p>
      </dgm:t>
    </dgm:pt>
    <dgm:pt modelId="{BEEB2B46-377E-413B-A368-CA583EB40970}" type="parTrans" cxnId="{EC3C9A0E-728D-4A39-AC29-C7960948768E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pt-PT" sz="800"/>
        </a:p>
      </dgm:t>
    </dgm:pt>
    <dgm:pt modelId="{A2713F20-2D47-40C4-8D55-FACD59FAE814}" type="sibTrans" cxnId="{EC3C9A0E-728D-4A39-AC29-C7960948768E}">
      <dgm:prSet/>
      <dgm:spPr/>
      <dgm:t>
        <a:bodyPr/>
        <a:lstStyle/>
        <a:p>
          <a:endParaRPr lang="pt-PT" sz="2800"/>
        </a:p>
      </dgm:t>
    </dgm:pt>
    <dgm:pt modelId="{E12C6B35-2108-4279-9DB1-A6FAE4962B30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Respostas agradáveis </a:t>
          </a:r>
          <a:endParaRPr lang="pt-PT" sz="1200" dirty="0"/>
        </a:p>
      </dgm:t>
    </dgm:pt>
    <dgm:pt modelId="{B19533E9-D9D7-49F1-B9BC-8421B24763CE}" type="parTrans" cxnId="{D5F2E974-B553-40FC-8664-6E69946FEAAE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 sz="800"/>
        </a:p>
      </dgm:t>
    </dgm:pt>
    <dgm:pt modelId="{AB517E1F-C89A-482D-9983-7DB9FE27425D}" type="sibTrans" cxnId="{D5F2E974-B553-40FC-8664-6E69946FEAAE}">
      <dgm:prSet/>
      <dgm:spPr/>
      <dgm:t>
        <a:bodyPr/>
        <a:lstStyle/>
        <a:p>
          <a:endParaRPr lang="pt-PT" sz="2800"/>
        </a:p>
      </dgm:t>
    </dgm:pt>
    <dgm:pt modelId="{05B40B61-D35B-43AB-B92D-01E1A6723B18}" type="pres">
      <dgm:prSet presAssocID="{703D1357-62E5-456C-BC38-6BA93F2A095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E4BB0CA3-46D1-4C46-9DAF-F5F59A33C7E0}" type="pres">
      <dgm:prSet presAssocID="{C0C37E3E-D831-4EFB-A06A-55B17FFFA681}" presName="centerShape" presStyleLbl="node0" presStyleIdx="0" presStyleCnt="1"/>
      <dgm:spPr/>
      <dgm:t>
        <a:bodyPr/>
        <a:lstStyle/>
        <a:p>
          <a:endParaRPr lang="pt-PT"/>
        </a:p>
      </dgm:t>
    </dgm:pt>
    <dgm:pt modelId="{B41D9707-2273-4F92-969E-4C2F65EC0990}" type="pres">
      <dgm:prSet presAssocID="{162AF824-5BD7-46ED-9FE8-57F83B8C8919}" presName="parTrans" presStyleLbl="bgSibTrans2D1" presStyleIdx="0" presStyleCnt="6"/>
      <dgm:spPr/>
      <dgm:t>
        <a:bodyPr/>
        <a:lstStyle/>
        <a:p>
          <a:endParaRPr lang="pt-PT"/>
        </a:p>
      </dgm:t>
    </dgm:pt>
    <dgm:pt modelId="{005B2FE0-FD78-4052-9FCA-9495A912A31F}" type="pres">
      <dgm:prSet presAssocID="{28B62900-E1F4-447A-AD1B-6807E5BE574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EA8EFDE-CC84-40AC-BD4B-54704C051031}" type="pres">
      <dgm:prSet presAssocID="{83E6EA30-3F9C-4EF1-A7EB-2C4C399E7B4E}" presName="parTrans" presStyleLbl="bgSibTrans2D1" presStyleIdx="1" presStyleCnt="6"/>
      <dgm:spPr/>
      <dgm:t>
        <a:bodyPr/>
        <a:lstStyle/>
        <a:p>
          <a:endParaRPr lang="pt-PT"/>
        </a:p>
      </dgm:t>
    </dgm:pt>
    <dgm:pt modelId="{75939E72-60CE-4FB7-963A-C942C27068AC}" type="pres">
      <dgm:prSet presAssocID="{E9347F93-E07C-4BB1-A2FC-F23F4EE3742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E370314-3F85-489A-AA14-0554DE4CBFAE}" type="pres">
      <dgm:prSet presAssocID="{C1D5AD5B-BCC2-494F-AF5E-0B029D0E56E4}" presName="parTrans" presStyleLbl="bgSibTrans2D1" presStyleIdx="2" presStyleCnt="6"/>
      <dgm:spPr/>
      <dgm:t>
        <a:bodyPr/>
        <a:lstStyle/>
        <a:p>
          <a:endParaRPr lang="pt-PT"/>
        </a:p>
      </dgm:t>
    </dgm:pt>
    <dgm:pt modelId="{99A5DE67-B5FC-4532-8F35-30FAA06AFE3D}" type="pres">
      <dgm:prSet presAssocID="{32625E6D-C579-4FDD-8704-D06740F987F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8263C98-E754-4B06-97A6-6C76AFD2C8E4}" type="pres">
      <dgm:prSet presAssocID="{4137F89D-E521-4047-9FBB-8404AF09E038}" presName="parTrans" presStyleLbl="bgSibTrans2D1" presStyleIdx="3" presStyleCnt="6"/>
      <dgm:spPr/>
      <dgm:t>
        <a:bodyPr/>
        <a:lstStyle/>
        <a:p>
          <a:endParaRPr lang="pt-PT"/>
        </a:p>
      </dgm:t>
    </dgm:pt>
    <dgm:pt modelId="{50D69EF6-DD6C-476B-A231-87B2555A4314}" type="pres">
      <dgm:prSet presAssocID="{936B8905-236C-48AA-ACBA-5655B097AAB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1DC2253-8A36-4496-AD9B-10CA89B5E1BC}" type="pres">
      <dgm:prSet presAssocID="{BEEB2B46-377E-413B-A368-CA583EB40970}" presName="parTrans" presStyleLbl="bgSibTrans2D1" presStyleIdx="4" presStyleCnt="6"/>
      <dgm:spPr/>
      <dgm:t>
        <a:bodyPr/>
        <a:lstStyle/>
        <a:p>
          <a:endParaRPr lang="pt-PT"/>
        </a:p>
      </dgm:t>
    </dgm:pt>
    <dgm:pt modelId="{B78CEEAD-FFD4-4AFD-ACEE-EB743D18F130}" type="pres">
      <dgm:prSet presAssocID="{2F06D42A-433C-4388-94FA-9D898153BA86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6CF4233-666D-4200-BF7A-13C60850AB0F}" type="pres">
      <dgm:prSet presAssocID="{B19533E9-D9D7-49F1-B9BC-8421B24763CE}" presName="parTrans" presStyleLbl="bgSibTrans2D1" presStyleIdx="5" presStyleCnt="6"/>
      <dgm:spPr/>
      <dgm:t>
        <a:bodyPr/>
        <a:lstStyle/>
        <a:p>
          <a:endParaRPr lang="pt-PT"/>
        </a:p>
      </dgm:t>
    </dgm:pt>
    <dgm:pt modelId="{AC66C7C3-389B-45D6-B31D-50B232D49457}" type="pres">
      <dgm:prSet presAssocID="{E12C6B35-2108-4279-9DB1-A6FAE4962B30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D5F2E974-B553-40FC-8664-6E69946FEAAE}" srcId="{C0C37E3E-D831-4EFB-A06A-55B17FFFA681}" destId="{E12C6B35-2108-4279-9DB1-A6FAE4962B30}" srcOrd="5" destOrd="0" parTransId="{B19533E9-D9D7-49F1-B9BC-8421B24763CE}" sibTransId="{AB517E1F-C89A-482D-9983-7DB9FE27425D}"/>
    <dgm:cxn modelId="{8328A9AB-A58D-4E14-9D8F-105DB0B7A749}" srcId="{C0C37E3E-D831-4EFB-A06A-55B17FFFA681}" destId="{32625E6D-C579-4FDD-8704-D06740F987F2}" srcOrd="2" destOrd="0" parTransId="{C1D5AD5B-BCC2-494F-AF5E-0B029D0E56E4}" sibTransId="{26BBD472-A684-4533-9474-778462FCCEE7}"/>
    <dgm:cxn modelId="{15C99A30-B778-4E25-B8C7-79888D31A5AF}" srcId="{C0C37E3E-D831-4EFB-A06A-55B17FFFA681}" destId="{936B8905-236C-48AA-ACBA-5655B097AAB5}" srcOrd="3" destOrd="0" parTransId="{4137F89D-E521-4047-9FBB-8404AF09E038}" sibTransId="{06612738-455D-40C6-A37B-399057E649DB}"/>
    <dgm:cxn modelId="{1FCC40A2-8479-4E5F-822A-1FAF29672EBB}" srcId="{C0C37E3E-D831-4EFB-A06A-55B17FFFA681}" destId="{E9347F93-E07C-4BB1-A2FC-F23F4EE37424}" srcOrd="1" destOrd="0" parTransId="{83E6EA30-3F9C-4EF1-A7EB-2C4C399E7B4E}" sibTransId="{5495714A-5927-4695-8F46-EFE24D7D3ACD}"/>
    <dgm:cxn modelId="{8B714B5A-FBA1-453D-9DA9-77C458FB8AD9}" type="presOf" srcId="{2F06D42A-433C-4388-94FA-9D898153BA86}" destId="{B78CEEAD-FFD4-4AFD-ACEE-EB743D18F130}" srcOrd="0" destOrd="0" presId="urn:microsoft.com/office/officeart/2005/8/layout/radial4"/>
    <dgm:cxn modelId="{EC3C9A0E-728D-4A39-AC29-C7960948768E}" srcId="{C0C37E3E-D831-4EFB-A06A-55B17FFFA681}" destId="{2F06D42A-433C-4388-94FA-9D898153BA86}" srcOrd="4" destOrd="0" parTransId="{BEEB2B46-377E-413B-A368-CA583EB40970}" sibTransId="{A2713F20-2D47-40C4-8D55-FACD59FAE814}"/>
    <dgm:cxn modelId="{8DA4E919-EB13-432D-84A6-A18EBAAE2173}" type="presOf" srcId="{83E6EA30-3F9C-4EF1-A7EB-2C4C399E7B4E}" destId="{6EA8EFDE-CC84-40AC-BD4B-54704C051031}" srcOrd="0" destOrd="0" presId="urn:microsoft.com/office/officeart/2005/8/layout/radial4"/>
    <dgm:cxn modelId="{16731467-0CF9-401A-B3FE-F944AAD64C67}" type="presOf" srcId="{162AF824-5BD7-46ED-9FE8-57F83B8C8919}" destId="{B41D9707-2273-4F92-969E-4C2F65EC0990}" srcOrd="0" destOrd="0" presId="urn:microsoft.com/office/officeart/2005/8/layout/radial4"/>
    <dgm:cxn modelId="{5A816E76-5C08-4820-A2A1-64767705718C}" type="presOf" srcId="{32625E6D-C579-4FDD-8704-D06740F987F2}" destId="{99A5DE67-B5FC-4532-8F35-30FAA06AFE3D}" srcOrd="0" destOrd="0" presId="urn:microsoft.com/office/officeart/2005/8/layout/radial4"/>
    <dgm:cxn modelId="{234D8A10-4CE5-42B1-86FD-D41716909B94}" type="presOf" srcId="{703D1357-62E5-456C-BC38-6BA93F2A0959}" destId="{05B40B61-D35B-43AB-B92D-01E1A6723B18}" srcOrd="0" destOrd="0" presId="urn:microsoft.com/office/officeart/2005/8/layout/radial4"/>
    <dgm:cxn modelId="{F387EA8A-8F82-4ABB-A51C-27E84F960D6E}" type="presOf" srcId="{E9347F93-E07C-4BB1-A2FC-F23F4EE37424}" destId="{75939E72-60CE-4FB7-963A-C942C27068AC}" srcOrd="0" destOrd="0" presId="urn:microsoft.com/office/officeart/2005/8/layout/radial4"/>
    <dgm:cxn modelId="{68CF5630-7F5D-4030-8D50-2E418DBD2845}" type="presOf" srcId="{E12C6B35-2108-4279-9DB1-A6FAE4962B30}" destId="{AC66C7C3-389B-45D6-B31D-50B232D49457}" srcOrd="0" destOrd="0" presId="urn:microsoft.com/office/officeart/2005/8/layout/radial4"/>
    <dgm:cxn modelId="{689D13E2-F0D4-4F76-A352-29F2479EC142}" type="presOf" srcId="{BEEB2B46-377E-413B-A368-CA583EB40970}" destId="{41DC2253-8A36-4496-AD9B-10CA89B5E1BC}" srcOrd="0" destOrd="0" presId="urn:microsoft.com/office/officeart/2005/8/layout/radial4"/>
    <dgm:cxn modelId="{62B4377C-F783-44F6-8D1D-A16D53A217DC}" type="presOf" srcId="{4137F89D-E521-4047-9FBB-8404AF09E038}" destId="{28263C98-E754-4B06-97A6-6C76AFD2C8E4}" srcOrd="0" destOrd="0" presId="urn:microsoft.com/office/officeart/2005/8/layout/radial4"/>
    <dgm:cxn modelId="{F5023419-F340-40AA-93FA-E773E0FA172A}" type="presOf" srcId="{C1D5AD5B-BCC2-494F-AF5E-0B029D0E56E4}" destId="{2E370314-3F85-489A-AA14-0554DE4CBFAE}" srcOrd="0" destOrd="0" presId="urn:microsoft.com/office/officeart/2005/8/layout/radial4"/>
    <dgm:cxn modelId="{A557ADF9-214C-487B-B0E0-E7E3C8A718EF}" type="presOf" srcId="{936B8905-236C-48AA-ACBA-5655B097AAB5}" destId="{50D69EF6-DD6C-476B-A231-87B2555A4314}" srcOrd="0" destOrd="0" presId="urn:microsoft.com/office/officeart/2005/8/layout/radial4"/>
    <dgm:cxn modelId="{AA814B18-04B5-48CF-986F-334CCD2FBFC6}" srcId="{703D1357-62E5-456C-BC38-6BA93F2A0959}" destId="{C0C37E3E-D831-4EFB-A06A-55B17FFFA681}" srcOrd="0" destOrd="0" parTransId="{BC7A4E92-AD30-4FA9-B96A-F5A052619BD3}" sibTransId="{0821BCB8-EC11-4FC8-8338-E4B3ABB1EA4E}"/>
    <dgm:cxn modelId="{0146C479-96C6-4681-B910-860D58869B61}" type="presOf" srcId="{B19533E9-D9D7-49F1-B9BC-8421B24763CE}" destId="{56CF4233-666D-4200-BF7A-13C60850AB0F}" srcOrd="0" destOrd="0" presId="urn:microsoft.com/office/officeart/2005/8/layout/radial4"/>
    <dgm:cxn modelId="{089E6F5F-160D-448D-BC5B-3AE444E7B659}" srcId="{C0C37E3E-D831-4EFB-A06A-55B17FFFA681}" destId="{28B62900-E1F4-447A-AD1B-6807E5BE5744}" srcOrd="0" destOrd="0" parTransId="{162AF824-5BD7-46ED-9FE8-57F83B8C8919}" sibTransId="{BF942ACF-6238-4092-B9FE-B7DB67D926C4}"/>
    <dgm:cxn modelId="{1A68E2CD-9376-4B77-AF9B-65617E36F534}" type="presOf" srcId="{28B62900-E1F4-447A-AD1B-6807E5BE5744}" destId="{005B2FE0-FD78-4052-9FCA-9495A912A31F}" srcOrd="0" destOrd="0" presId="urn:microsoft.com/office/officeart/2005/8/layout/radial4"/>
    <dgm:cxn modelId="{387DE5B3-6374-4B98-AF7B-6153F7A6ED72}" type="presOf" srcId="{C0C37E3E-D831-4EFB-A06A-55B17FFFA681}" destId="{E4BB0CA3-46D1-4C46-9DAF-F5F59A33C7E0}" srcOrd="0" destOrd="0" presId="urn:microsoft.com/office/officeart/2005/8/layout/radial4"/>
    <dgm:cxn modelId="{BA75817D-A5BD-4835-BC0B-C772BC6CC9E7}" type="presParOf" srcId="{05B40B61-D35B-43AB-B92D-01E1A6723B18}" destId="{E4BB0CA3-46D1-4C46-9DAF-F5F59A33C7E0}" srcOrd="0" destOrd="0" presId="urn:microsoft.com/office/officeart/2005/8/layout/radial4"/>
    <dgm:cxn modelId="{A1776FC9-E543-44A8-99C7-91A522327C3D}" type="presParOf" srcId="{05B40B61-D35B-43AB-B92D-01E1A6723B18}" destId="{B41D9707-2273-4F92-969E-4C2F65EC0990}" srcOrd="1" destOrd="0" presId="urn:microsoft.com/office/officeart/2005/8/layout/radial4"/>
    <dgm:cxn modelId="{D0F88F47-2654-4880-A846-B3970E14C575}" type="presParOf" srcId="{05B40B61-D35B-43AB-B92D-01E1A6723B18}" destId="{005B2FE0-FD78-4052-9FCA-9495A912A31F}" srcOrd="2" destOrd="0" presId="urn:microsoft.com/office/officeart/2005/8/layout/radial4"/>
    <dgm:cxn modelId="{7473B638-15C3-41EC-9E63-BDD19C4D25CB}" type="presParOf" srcId="{05B40B61-D35B-43AB-B92D-01E1A6723B18}" destId="{6EA8EFDE-CC84-40AC-BD4B-54704C051031}" srcOrd="3" destOrd="0" presId="urn:microsoft.com/office/officeart/2005/8/layout/radial4"/>
    <dgm:cxn modelId="{54974013-211F-4A0F-BF40-61EE1FFBD934}" type="presParOf" srcId="{05B40B61-D35B-43AB-B92D-01E1A6723B18}" destId="{75939E72-60CE-4FB7-963A-C942C27068AC}" srcOrd="4" destOrd="0" presId="urn:microsoft.com/office/officeart/2005/8/layout/radial4"/>
    <dgm:cxn modelId="{F299C4BE-5A7D-419C-B542-EA317F8086FE}" type="presParOf" srcId="{05B40B61-D35B-43AB-B92D-01E1A6723B18}" destId="{2E370314-3F85-489A-AA14-0554DE4CBFAE}" srcOrd="5" destOrd="0" presId="urn:microsoft.com/office/officeart/2005/8/layout/radial4"/>
    <dgm:cxn modelId="{6057844E-1048-42FE-96E6-CB131E570806}" type="presParOf" srcId="{05B40B61-D35B-43AB-B92D-01E1A6723B18}" destId="{99A5DE67-B5FC-4532-8F35-30FAA06AFE3D}" srcOrd="6" destOrd="0" presId="urn:microsoft.com/office/officeart/2005/8/layout/radial4"/>
    <dgm:cxn modelId="{B548248F-4D37-48B1-8D9E-17A48EFC2D07}" type="presParOf" srcId="{05B40B61-D35B-43AB-B92D-01E1A6723B18}" destId="{28263C98-E754-4B06-97A6-6C76AFD2C8E4}" srcOrd="7" destOrd="0" presId="urn:microsoft.com/office/officeart/2005/8/layout/radial4"/>
    <dgm:cxn modelId="{6ED9B7C2-B402-4530-A677-7E7011AA99C6}" type="presParOf" srcId="{05B40B61-D35B-43AB-B92D-01E1A6723B18}" destId="{50D69EF6-DD6C-476B-A231-87B2555A4314}" srcOrd="8" destOrd="0" presId="urn:microsoft.com/office/officeart/2005/8/layout/radial4"/>
    <dgm:cxn modelId="{4B63FD8B-AAC3-413B-BE2E-A4009EF8D9F5}" type="presParOf" srcId="{05B40B61-D35B-43AB-B92D-01E1A6723B18}" destId="{41DC2253-8A36-4496-AD9B-10CA89B5E1BC}" srcOrd="9" destOrd="0" presId="urn:microsoft.com/office/officeart/2005/8/layout/radial4"/>
    <dgm:cxn modelId="{D38F568F-0A4A-4EB1-AE63-9F0F1ED65C23}" type="presParOf" srcId="{05B40B61-D35B-43AB-B92D-01E1A6723B18}" destId="{B78CEEAD-FFD4-4AFD-ACEE-EB743D18F130}" srcOrd="10" destOrd="0" presId="urn:microsoft.com/office/officeart/2005/8/layout/radial4"/>
    <dgm:cxn modelId="{90473587-E420-40FD-A4FB-8A17D903EB23}" type="presParOf" srcId="{05B40B61-D35B-43AB-B92D-01E1A6723B18}" destId="{56CF4233-666D-4200-BF7A-13C60850AB0F}" srcOrd="11" destOrd="0" presId="urn:microsoft.com/office/officeart/2005/8/layout/radial4"/>
    <dgm:cxn modelId="{5B6C7D8D-B3B9-4406-BB97-ABEFFDF9BD4C}" type="presParOf" srcId="{05B40B61-D35B-43AB-B92D-01E1A6723B18}" destId="{AC66C7C3-389B-45D6-B31D-50B232D49457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7EA82A-B07E-46D7-9B80-9E86BB5E5FAE}" type="doc">
      <dgm:prSet loTypeId="urn:microsoft.com/office/officeart/2005/8/layout/radial4" loCatId="relationship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pt-PT"/>
        </a:p>
      </dgm:t>
    </dgm:pt>
    <dgm:pt modelId="{99DAE120-84B8-4116-89F9-B278618AE216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pt-PT" sz="1800" b="1" dirty="0" smtClean="0"/>
            <a:t>Comunicação</a:t>
          </a:r>
          <a:endParaRPr lang="pt-PT" sz="1800" dirty="0"/>
        </a:p>
      </dgm:t>
    </dgm:pt>
    <dgm:pt modelId="{FCF707A2-00ED-4745-91EC-1F7D9E1FECB5}" type="parTrans" cxnId="{9EC7F0D6-6B00-4F33-9502-5FCC13835F2C}">
      <dgm:prSet/>
      <dgm:spPr/>
      <dgm:t>
        <a:bodyPr/>
        <a:lstStyle/>
        <a:p>
          <a:endParaRPr lang="pt-PT" sz="1050"/>
        </a:p>
      </dgm:t>
    </dgm:pt>
    <dgm:pt modelId="{42F5215E-3C0F-4D5A-8173-B7033B76E1C8}" type="sibTrans" cxnId="{9EC7F0D6-6B00-4F33-9502-5FCC13835F2C}">
      <dgm:prSet/>
      <dgm:spPr/>
      <dgm:t>
        <a:bodyPr/>
        <a:lstStyle/>
        <a:p>
          <a:endParaRPr lang="pt-PT" sz="1050"/>
        </a:p>
      </dgm:t>
    </dgm:pt>
    <dgm:pt modelId="{826ABD15-C2A6-493C-B524-23F67A08B8CF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Remetente </a:t>
          </a:r>
          <a:r>
            <a:rPr lang="pt-PT" sz="1200" dirty="0" smtClean="0"/>
            <a:t> </a:t>
          </a:r>
          <a:endParaRPr lang="pt-PT" sz="1200" dirty="0"/>
        </a:p>
      </dgm:t>
    </dgm:pt>
    <dgm:pt modelId="{119A8761-7140-4389-A57F-1C439FF30FCA}" type="parTrans" cxnId="{BC5DE77C-0A88-49DD-89F6-A7063E55F296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 sz="1050"/>
        </a:p>
      </dgm:t>
    </dgm:pt>
    <dgm:pt modelId="{457B3B9C-7D77-4DD7-BC02-D5ABDF1C348D}" type="sibTrans" cxnId="{BC5DE77C-0A88-49DD-89F6-A7063E55F296}">
      <dgm:prSet/>
      <dgm:spPr/>
      <dgm:t>
        <a:bodyPr/>
        <a:lstStyle/>
        <a:p>
          <a:endParaRPr lang="pt-PT" sz="1050"/>
        </a:p>
      </dgm:t>
    </dgm:pt>
    <dgm:pt modelId="{821EA3FB-744C-4CB0-98DC-FCA75DCA7677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err="1" smtClean="0"/>
            <a:t>Receptor</a:t>
          </a:r>
          <a:r>
            <a:rPr lang="pt-PT" sz="1200" b="1" dirty="0" smtClean="0"/>
            <a:t> </a:t>
          </a:r>
          <a:r>
            <a:rPr lang="pt-PT" sz="1200" dirty="0" smtClean="0"/>
            <a:t> </a:t>
          </a:r>
          <a:endParaRPr lang="pt-PT" sz="1200" dirty="0"/>
        </a:p>
      </dgm:t>
    </dgm:pt>
    <dgm:pt modelId="{681F7487-08D6-4AC0-A7E5-09764E9015CD}" type="parTrans" cxnId="{6A59181C-C408-44A4-A606-4BC07121BE9A}">
      <dgm:prSet/>
      <dgm:spPr/>
      <dgm:t>
        <a:bodyPr/>
        <a:lstStyle/>
        <a:p>
          <a:endParaRPr lang="pt-PT" sz="1050"/>
        </a:p>
      </dgm:t>
    </dgm:pt>
    <dgm:pt modelId="{4593958E-899B-4D03-8DBE-B6333AF05554}" type="sibTrans" cxnId="{6A59181C-C408-44A4-A606-4BC07121BE9A}">
      <dgm:prSet/>
      <dgm:spPr/>
      <dgm:t>
        <a:bodyPr/>
        <a:lstStyle/>
        <a:p>
          <a:endParaRPr lang="pt-PT" sz="1050"/>
        </a:p>
      </dgm:t>
    </dgm:pt>
    <dgm:pt modelId="{3B43C5F8-E601-4397-B116-07F6A887BCF2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Mensagem </a:t>
          </a:r>
          <a:r>
            <a:rPr lang="pt-PT" sz="1200" dirty="0" smtClean="0"/>
            <a:t> </a:t>
          </a:r>
          <a:endParaRPr lang="pt-PT" sz="1200" dirty="0"/>
        </a:p>
      </dgm:t>
    </dgm:pt>
    <dgm:pt modelId="{244D9CF0-8773-4819-8DD6-D38D969A4B90}" type="parTrans" cxnId="{9C4C38A4-9688-424E-B929-177F49941CF8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 sz="1050"/>
        </a:p>
      </dgm:t>
    </dgm:pt>
    <dgm:pt modelId="{187C0E20-D7E4-4B38-8824-66FF27276C99}" type="sibTrans" cxnId="{9C4C38A4-9688-424E-B929-177F49941CF8}">
      <dgm:prSet/>
      <dgm:spPr/>
      <dgm:t>
        <a:bodyPr/>
        <a:lstStyle/>
        <a:p>
          <a:endParaRPr lang="pt-PT" sz="1050"/>
        </a:p>
      </dgm:t>
    </dgm:pt>
    <dgm:pt modelId="{75BC10C3-D4D7-4487-9EBE-7AED104163AE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Significado </a:t>
          </a:r>
          <a:r>
            <a:rPr lang="pt-PT" sz="1200" dirty="0" smtClean="0"/>
            <a:t> </a:t>
          </a:r>
          <a:endParaRPr lang="pt-PT" sz="1200" dirty="0"/>
        </a:p>
      </dgm:t>
    </dgm:pt>
    <dgm:pt modelId="{6FA77BF2-BF70-4995-9479-B5AA827394A4}" type="parTrans" cxnId="{EC1C0420-FD2A-4074-B8B6-3C786F47E4FF}">
      <dgm:prSet/>
      <dgm:spPr/>
      <dgm:t>
        <a:bodyPr/>
        <a:lstStyle/>
        <a:p>
          <a:endParaRPr lang="pt-PT" sz="1050"/>
        </a:p>
      </dgm:t>
    </dgm:pt>
    <dgm:pt modelId="{7D9D5254-FC72-49AA-B955-6CD28FF99F10}" type="sibTrans" cxnId="{EC1C0420-FD2A-4074-B8B6-3C786F47E4FF}">
      <dgm:prSet/>
      <dgm:spPr/>
      <dgm:t>
        <a:bodyPr/>
        <a:lstStyle/>
        <a:p>
          <a:endParaRPr lang="pt-PT" sz="1050"/>
        </a:p>
      </dgm:t>
    </dgm:pt>
    <dgm:pt modelId="{E156A0A8-D5BD-4255-A137-80C13A82CF3D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Sentimento </a:t>
          </a:r>
          <a:r>
            <a:rPr lang="pt-PT" sz="1200" dirty="0" smtClean="0"/>
            <a:t> </a:t>
          </a:r>
          <a:endParaRPr lang="pt-PT" sz="1200" dirty="0"/>
        </a:p>
      </dgm:t>
    </dgm:pt>
    <dgm:pt modelId="{1FD97238-5F0A-4334-A2C6-FA330E118FE2}" type="parTrans" cxnId="{C8C8883E-43E1-4CFD-B971-4417A406265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 sz="1050"/>
        </a:p>
      </dgm:t>
    </dgm:pt>
    <dgm:pt modelId="{1BDEEEF7-4238-4760-A5B3-F586980D827D}" type="sibTrans" cxnId="{C8C8883E-43E1-4CFD-B971-4417A4062650}">
      <dgm:prSet/>
      <dgm:spPr/>
      <dgm:t>
        <a:bodyPr/>
        <a:lstStyle/>
        <a:p>
          <a:endParaRPr lang="pt-PT" sz="1050"/>
        </a:p>
      </dgm:t>
    </dgm:pt>
    <dgm:pt modelId="{6CD8E774-3A33-44E7-943C-E2ED1DF68E9A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Técnica </a:t>
          </a:r>
          <a:r>
            <a:rPr lang="pt-PT" sz="1200" dirty="0" smtClean="0"/>
            <a:t> </a:t>
          </a:r>
          <a:endParaRPr lang="pt-PT" sz="1200" dirty="0"/>
        </a:p>
      </dgm:t>
    </dgm:pt>
    <dgm:pt modelId="{2E0D07C9-2F91-4D19-86EB-639C7F8D6239}" type="parTrans" cxnId="{00734940-C7D6-41EC-B8FF-2663927B513E}">
      <dgm:prSet/>
      <dgm:spPr/>
      <dgm:t>
        <a:bodyPr/>
        <a:lstStyle/>
        <a:p>
          <a:endParaRPr lang="pt-PT" sz="1050"/>
        </a:p>
      </dgm:t>
    </dgm:pt>
    <dgm:pt modelId="{0308FE28-C1C5-4ADC-AB07-1D0339D1D207}" type="sibTrans" cxnId="{00734940-C7D6-41EC-B8FF-2663927B513E}">
      <dgm:prSet/>
      <dgm:spPr/>
      <dgm:t>
        <a:bodyPr/>
        <a:lstStyle/>
        <a:p>
          <a:endParaRPr lang="pt-PT" sz="1050"/>
        </a:p>
      </dgm:t>
    </dgm:pt>
    <dgm:pt modelId="{B11EA842-A7A0-48A0-B87C-B6AE44142B91}" type="pres">
      <dgm:prSet presAssocID="{927EA82A-B07E-46D7-9B80-9E86BB5E5F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A1160E7-CB21-4E44-A0B5-507659D46EFA}" type="pres">
      <dgm:prSet presAssocID="{99DAE120-84B8-4116-89F9-B278618AE216}" presName="centerShape" presStyleLbl="node0" presStyleIdx="0" presStyleCnt="1"/>
      <dgm:spPr/>
      <dgm:t>
        <a:bodyPr/>
        <a:lstStyle/>
        <a:p>
          <a:endParaRPr lang="pt-PT"/>
        </a:p>
      </dgm:t>
    </dgm:pt>
    <dgm:pt modelId="{21732CC4-2FC2-408D-9831-B125602CC74B}" type="pres">
      <dgm:prSet presAssocID="{119A8761-7140-4389-A57F-1C439FF30FCA}" presName="parTrans" presStyleLbl="bgSibTrans2D1" presStyleIdx="0" presStyleCnt="6" custLinFactNeighborX="-757" custLinFactNeighborY="10185"/>
      <dgm:spPr/>
      <dgm:t>
        <a:bodyPr/>
        <a:lstStyle/>
        <a:p>
          <a:endParaRPr lang="pt-PT"/>
        </a:p>
      </dgm:t>
    </dgm:pt>
    <dgm:pt modelId="{82996C28-2A73-4136-989E-607154B9FCF1}" type="pres">
      <dgm:prSet presAssocID="{826ABD15-C2A6-493C-B524-23F67A08B8CF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9ECA980-AA0C-4751-A64F-9EF4CD027E39}" type="pres">
      <dgm:prSet presAssocID="{681F7487-08D6-4AC0-A7E5-09764E9015CD}" presName="parTrans" presStyleLbl="bgSibTrans2D1" presStyleIdx="1" presStyleCnt="6"/>
      <dgm:spPr/>
      <dgm:t>
        <a:bodyPr/>
        <a:lstStyle/>
        <a:p>
          <a:endParaRPr lang="pt-PT"/>
        </a:p>
      </dgm:t>
    </dgm:pt>
    <dgm:pt modelId="{18E612E9-E406-4ADA-B25C-05D12B2199C9}" type="pres">
      <dgm:prSet presAssocID="{821EA3FB-744C-4CB0-98DC-FCA75DCA767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20B5E0D-FDA5-4B72-96F0-2CE21C78C51B}" type="pres">
      <dgm:prSet presAssocID="{244D9CF0-8773-4819-8DD6-D38D969A4B90}" presName="parTrans" presStyleLbl="bgSibTrans2D1" presStyleIdx="2" presStyleCnt="6"/>
      <dgm:spPr/>
      <dgm:t>
        <a:bodyPr/>
        <a:lstStyle/>
        <a:p>
          <a:endParaRPr lang="pt-PT"/>
        </a:p>
      </dgm:t>
    </dgm:pt>
    <dgm:pt modelId="{8F481644-4330-4F58-96A3-CABADC49A7CB}" type="pres">
      <dgm:prSet presAssocID="{3B43C5F8-E601-4397-B116-07F6A887BCF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A09B67F-E298-41B0-B61E-D4F5766A1C34}" type="pres">
      <dgm:prSet presAssocID="{6FA77BF2-BF70-4995-9479-B5AA827394A4}" presName="parTrans" presStyleLbl="bgSibTrans2D1" presStyleIdx="3" presStyleCnt="6"/>
      <dgm:spPr/>
      <dgm:t>
        <a:bodyPr/>
        <a:lstStyle/>
        <a:p>
          <a:endParaRPr lang="pt-PT"/>
        </a:p>
      </dgm:t>
    </dgm:pt>
    <dgm:pt modelId="{5CB5AC56-8AAC-48FE-8475-0B0B5E3FC9DD}" type="pres">
      <dgm:prSet presAssocID="{75BC10C3-D4D7-4487-9EBE-7AED104163A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34DEABB-4DF4-4884-8178-616B6A63D611}" type="pres">
      <dgm:prSet presAssocID="{1FD97238-5F0A-4334-A2C6-FA330E118FE2}" presName="parTrans" presStyleLbl="bgSibTrans2D1" presStyleIdx="4" presStyleCnt="6"/>
      <dgm:spPr/>
      <dgm:t>
        <a:bodyPr/>
        <a:lstStyle/>
        <a:p>
          <a:endParaRPr lang="pt-PT"/>
        </a:p>
      </dgm:t>
    </dgm:pt>
    <dgm:pt modelId="{DB2F0461-44AD-4276-8F3A-D8211BD387A1}" type="pres">
      <dgm:prSet presAssocID="{E156A0A8-D5BD-4255-A137-80C13A82CF3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20846B0-2CBA-4D54-AE63-59A44B64DE05}" type="pres">
      <dgm:prSet presAssocID="{2E0D07C9-2F91-4D19-86EB-639C7F8D6239}" presName="parTrans" presStyleLbl="bgSibTrans2D1" presStyleIdx="5" presStyleCnt="6"/>
      <dgm:spPr/>
      <dgm:t>
        <a:bodyPr/>
        <a:lstStyle/>
        <a:p>
          <a:endParaRPr lang="pt-PT"/>
        </a:p>
      </dgm:t>
    </dgm:pt>
    <dgm:pt modelId="{A9A2820F-F445-42EA-8A85-CD015B10DBF7}" type="pres">
      <dgm:prSet presAssocID="{6CD8E774-3A33-44E7-943C-E2ED1DF68E9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377B3B81-3C79-47CE-8740-D9FF7D28EEA7}" type="presOf" srcId="{6FA77BF2-BF70-4995-9479-B5AA827394A4}" destId="{FA09B67F-E298-41B0-B61E-D4F5766A1C34}" srcOrd="0" destOrd="0" presId="urn:microsoft.com/office/officeart/2005/8/layout/radial4"/>
    <dgm:cxn modelId="{88460100-34CA-4920-9976-97BDBC670B0D}" type="presOf" srcId="{681F7487-08D6-4AC0-A7E5-09764E9015CD}" destId="{69ECA980-AA0C-4751-A64F-9EF4CD027E39}" srcOrd="0" destOrd="0" presId="urn:microsoft.com/office/officeart/2005/8/layout/radial4"/>
    <dgm:cxn modelId="{D0B5F7D6-265B-4F36-ACC0-0648C08D60B6}" type="presOf" srcId="{75BC10C3-D4D7-4487-9EBE-7AED104163AE}" destId="{5CB5AC56-8AAC-48FE-8475-0B0B5E3FC9DD}" srcOrd="0" destOrd="0" presId="urn:microsoft.com/office/officeart/2005/8/layout/radial4"/>
    <dgm:cxn modelId="{BA324F35-F11A-457A-A14B-8629309CE116}" type="presOf" srcId="{244D9CF0-8773-4819-8DD6-D38D969A4B90}" destId="{420B5E0D-FDA5-4B72-96F0-2CE21C78C51B}" srcOrd="0" destOrd="0" presId="urn:microsoft.com/office/officeart/2005/8/layout/radial4"/>
    <dgm:cxn modelId="{0881BACD-026C-4A26-947F-98E967326CD3}" type="presOf" srcId="{119A8761-7140-4389-A57F-1C439FF30FCA}" destId="{21732CC4-2FC2-408D-9831-B125602CC74B}" srcOrd="0" destOrd="0" presId="urn:microsoft.com/office/officeart/2005/8/layout/radial4"/>
    <dgm:cxn modelId="{EC1C0420-FD2A-4074-B8B6-3C786F47E4FF}" srcId="{99DAE120-84B8-4116-89F9-B278618AE216}" destId="{75BC10C3-D4D7-4487-9EBE-7AED104163AE}" srcOrd="3" destOrd="0" parTransId="{6FA77BF2-BF70-4995-9479-B5AA827394A4}" sibTransId="{7D9D5254-FC72-49AA-B955-6CD28FF99F10}"/>
    <dgm:cxn modelId="{493FCE20-A5FA-48DB-BEF2-542C076F6442}" type="presOf" srcId="{E156A0A8-D5BD-4255-A137-80C13A82CF3D}" destId="{DB2F0461-44AD-4276-8F3A-D8211BD387A1}" srcOrd="0" destOrd="0" presId="urn:microsoft.com/office/officeart/2005/8/layout/radial4"/>
    <dgm:cxn modelId="{CE75B186-D13C-44A8-BDA2-8FB380B9F986}" type="presOf" srcId="{2E0D07C9-2F91-4D19-86EB-639C7F8D6239}" destId="{820846B0-2CBA-4D54-AE63-59A44B64DE05}" srcOrd="0" destOrd="0" presId="urn:microsoft.com/office/officeart/2005/8/layout/radial4"/>
    <dgm:cxn modelId="{89809FC7-1555-4D3F-B483-D28AC5E1E0EA}" type="presOf" srcId="{3B43C5F8-E601-4397-B116-07F6A887BCF2}" destId="{8F481644-4330-4F58-96A3-CABADC49A7CB}" srcOrd="0" destOrd="0" presId="urn:microsoft.com/office/officeart/2005/8/layout/radial4"/>
    <dgm:cxn modelId="{DDCE561E-258F-46DA-AF2B-A21EBBC1B004}" type="presOf" srcId="{927EA82A-B07E-46D7-9B80-9E86BB5E5FAE}" destId="{B11EA842-A7A0-48A0-B87C-B6AE44142B91}" srcOrd="0" destOrd="0" presId="urn:microsoft.com/office/officeart/2005/8/layout/radial4"/>
    <dgm:cxn modelId="{BA1D6993-49F4-4111-9DFD-330060F0E4B5}" type="presOf" srcId="{821EA3FB-744C-4CB0-98DC-FCA75DCA7677}" destId="{18E612E9-E406-4ADA-B25C-05D12B2199C9}" srcOrd="0" destOrd="0" presId="urn:microsoft.com/office/officeart/2005/8/layout/radial4"/>
    <dgm:cxn modelId="{C8C8883E-43E1-4CFD-B971-4417A4062650}" srcId="{99DAE120-84B8-4116-89F9-B278618AE216}" destId="{E156A0A8-D5BD-4255-A137-80C13A82CF3D}" srcOrd="4" destOrd="0" parTransId="{1FD97238-5F0A-4334-A2C6-FA330E118FE2}" sibTransId="{1BDEEEF7-4238-4760-A5B3-F586980D827D}"/>
    <dgm:cxn modelId="{BC5DE77C-0A88-49DD-89F6-A7063E55F296}" srcId="{99DAE120-84B8-4116-89F9-B278618AE216}" destId="{826ABD15-C2A6-493C-B524-23F67A08B8CF}" srcOrd="0" destOrd="0" parTransId="{119A8761-7140-4389-A57F-1C439FF30FCA}" sibTransId="{457B3B9C-7D77-4DD7-BC02-D5ABDF1C348D}"/>
    <dgm:cxn modelId="{19C37C51-8544-4834-AEB6-7BACA5B496A8}" type="presOf" srcId="{1FD97238-5F0A-4334-A2C6-FA330E118FE2}" destId="{D34DEABB-4DF4-4884-8178-616B6A63D611}" srcOrd="0" destOrd="0" presId="urn:microsoft.com/office/officeart/2005/8/layout/radial4"/>
    <dgm:cxn modelId="{9E889DCE-E57D-4257-9ED2-BB3E5D4652E7}" type="presOf" srcId="{6CD8E774-3A33-44E7-943C-E2ED1DF68E9A}" destId="{A9A2820F-F445-42EA-8A85-CD015B10DBF7}" srcOrd="0" destOrd="0" presId="urn:microsoft.com/office/officeart/2005/8/layout/radial4"/>
    <dgm:cxn modelId="{9EC7F0D6-6B00-4F33-9502-5FCC13835F2C}" srcId="{927EA82A-B07E-46D7-9B80-9E86BB5E5FAE}" destId="{99DAE120-84B8-4116-89F9-B278618AE216}" srcOrd="0" destOrd="0" parTransId="{FCF707A2-00ED-4745-91EC-1F7D9E1FECB5}" sibTransId="{42F5215E-3C0F-4D5A-8173-B7033B76E1C8}"/>
    <dgm:cxn modelId="{EF8DEBB2-8844-4E80-B998-97C9EE034058}" type="presOf" srcId="{826ABD15-C2A6-493C-B524-23F67A08B8CF}" destId="{82996C28-2A73-4136-989E-607154B9FCF1}" srcOrd="0" destOrd="0" presId="urn:microsoft.com/office/officeart/2005/8/layout/radial4"/>
    <dgm:cxn modelId="{00734940-C7D6-41EC-B8FF-2663927B513E}" srcId="{99DAE120-84B8-4116-89F9-B278618AE216}" destId="{6CD8E774-3A33-44E7-943C-E2ED1DF68E9A}" srcOrd="5" destOrd="0" parTransId="{2E0D07C9-2F91-4D19-86EB-639C7F8D6239}" sibTransId="{0308FE28-C1C5-4ADC-AB07-1D0339D1D207}"/>
    <dgm:cxn modelId="{CB2D85B8-B53A-4E6E-9E69-17AD862413D5}" type="presOf" srcId="{99DAE120-84B8-4116-89F9-B278618AE216}" destId="{AA1160E7-CB21-4E44-A0B5-507659D46EFA}" srcOrd="0" destOrd="0" presId="urn:microsoft.com/office/officeart/2005/8/layout/radial4"/>
    <dgm:cxn modelId="{9C4C38A4-9688-424E-B929-177F49941CF8}" srcId="{99DAE120-84B8-4116-89F9-B278618AE216}" destId="{3B43C5F8-E601-4397-B116-07F6A887BCF2}" srcOrd="2" destOrd="0" parTransId="{244D9CF0-8773-4819-8DD6-D38D969A4B90}" sibTransId="{187C0E20-D7E4-4B38-8824-66FF27276C99}"/>
    <dgm:cxn modelId="{6A59181C-C408-44A4-A606-4BC07121BE9A}" srcId="{99DAE120-84B8-4116-89F9-B278618AE216}" destId="{821EA3FB-744C-4CB0-98DC-FCA75DCA7677}" srcOrd="1" destOrd="0" parTransId="{681F7487-08D6-4AC0-A7E5-09764E9015CD}" sibTransId="{4593958E-899B-4D03-8DBE-B6333AF05554}"/>
    <dgm:cxn modelId="{65EB0D1B-3935-4CFB-AF91-6C1E63F8D04D}" type="presParOf" srcId="{B11EA842-A7A0-48A0-B87C-B6AE44142B91}" destId="{AA1160E7-CB21-4E44-A0B5-507659D46EFA}" srcOrd="0" destOrd="0" presId="urn:microsoft.com/office/officeart/2005/8/layout/radial4"/>
    <dgm:cxn modelId="{0577BF4A-1903-4DDC-B23D-6DE9A9F8ABA8}" type="presParOf" srcId="{B11EA842-A7A0-48A0-B87C-B6AE44142B91}" destId="{21732CC4-2FC2-408D-9831-B125602CC74B}" srcOrd="1" destOrd="0" presId="urn:microsoft.com/office/officeart/2005/8/layout/radial4"/>
    <dgm:cxn modelId="{FED43E7D-CA17-4B78-B67F-70544D2E7149}" type="presParOf" srcId="{B11EA842-A7A0-48A0-B87C-B6AE44142B91}" destId="{82996C28-2A73-4136-989E-607154B9FCF1}" srcOrd="2" destOrd="0" presId="urn:microsoft.com/office/officeart/2005/8/layout/radial4"/>
    <dgm:cxn modelId="{4B23C388-3A40-4EAE-8470-F831141058D6}" type="presParOf" srcId="{B11EA842-A7A0-48A0-B87C-B6AE44142B91}" destId="{69ECA980-AA0C-4751-A64F-9EF4CD027E39}" srcOrd="3" destOrd="0" presId="urn:microsoft.com/office/officeart/2005/8/layout/radial4"/>
    <dgm:cxn modelId="{128A2AF0-B40D-42D0-B970-D727C209B07A}" type="presParOf" srcId="{B11EA842-A7A0-48A0-B87C-B6AE44142B91}" destId="{18E612E9-E406-4ADA-B25C-05D12B2199C9}" srcOrd="4" destOrd="0" presId="urn:microsoft.com/office/officeart/2005/8/layout/radial4"/>
    <dgm:cxn modelId="{0B442E6C-44F7-4422-AB13-2A411E9A2D17}" type="presParOf" srcId="{B11EA842-A7A0-48A0-B87C-B6AE44142B91}" destId="{420B5E0D-FDA5-4B72-96F0-2CE21C78C51B}" srcOrd="5" destOrd="0" presId="urn:microsoft.com/office/officeart/2005/8/layout/radial4"/>
    <dgm:cxn modelId="{6230E1B9-3ABC-4E9E-A150-B5E28B27ABB9}" type="presParOf" srcId="{B11EA842-A7A0-48A0-B87C-B6AE44142B91}" destId="{8F481644-4330-4F58-96A3-CABADC49A7CB}" srcOrd="6" destOrd="0" presId="urn:microsoft.com/office/officeart/2005/8/layout/radial4"/>
    <dgm:cxn modelId="{C9955577-63A3-469B-84FC-D5D93B45B2C0}" type="presParOf" srcId="{B11EA842-A7A0-48A0-B87C-B6AE44142B91}" destId="{FA09B67F-E298-41B0-B61E-D4F5766A1C34}" srcOrd="7" destOrd="0" presId="urn:microsoft.com/office/officeart/2005/8/layout/radial4"/>
    <dgm:cxn modelId="{C0DF4F88-A474-4DE1-9926-973E7E89182C}" type="presParOf" srcId="{B11EA842-A7A0-48A0-B87C-B6AE44142B91}" destId="{5CB5AC56-8AAC-48FE-8475-0B0B5E3FC9DD}" srcOrd="8" destOrd="0" presId="urn:microsoft.com/office/officeart/2005/8/layout/radial4"/>
    <dgm:cxn modelId="{5B5C50C4-FF10-48F8-AD09-57F011EEB0F8}" type="presParOf" srcId="{B11EA842-A7A0-48A0-B87C-B6AE44142B91}" destId="{D34DEABB-4DF4-4884-8178-616B6A63D611}" srcOrd="9" destOrd="0" presId="urn:microsoft.com/office/officeart/2005/8/layout/radial4"/>
    <dgm:cxn modelId="{C44A0D1C-72FC-41F0-B26F-11D284E36B23}" type="presParOf" srcId="{B11EA842-A7A0-48A0-B87C-B6AE44142B91}" destId="{DB2F0461-44AD-4276-8F3A-D8211BD387A1}" srcOrd="10" destOrd="0" presId="urn:microsoft.com/office/officeart/2005/8/layout/radial4"/>
    <dgm:cxn modelId="{AA7AFC18-3A61-4A35-8394-C940C80455FC}" type="presParOf" srcId="{B11EA842-A7A0-48A0-B87C-B6AE44142B91}" destId="{820846B0-2CBA-4D54-AE63-59A44B64DE05}" srcOrd="11" destOrd="0" presId="urn:microsoft.com/office/officeart/2005/8/layout/radial4"/>
    <dgm:cxn modelId="{D3B6F666-6B75-44DC-B18E-82420B667EE9}" type="presParOf" srcId="{B11EA842-A7A0-48A0-B87C-B6AE44142B91}" destId="{A9A2820F-F445-42EA-8A85-CD015B10DBF7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A8B6978-E942-4714-8666-0D8A011370D7}" type="doc">
      <dgm:prSet loTypeId="urn:microsoft.com/office/officeart/2005/8/layout/equation1" loCatId="process" qsTypeId="urn:microsoft.com/office/officeart/2005/8/quickstyle/simple1#5" qsCatId="simple" csTypeId="urn:microsoft.com/office/officeart/2005/8/colors/accent1_2#5" csCatId="accent1" phldr="1"/>
      <dgm:spPr/>
    </dgm:pt>
    <dgm:pt modelId="{61B467F8-8405-4EFC-9525-92ABE5EE145B}">
      <dgm:prSet phldrT="[Texto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400" dirty="0" err="1" smtClean="0"/>
            <a:t>Objectivo</a:t>
          </a:r>
          <a:endParaRPr lang="pt-PT" sz="1400" dirty="0"/>
        </a:p>
      </dgm:t>
    </dgm:pt>
    <dgm:pt modelId="{9581BC42-8122-47E1-B47F-16F842A95511}" type="parTrans" cxnId="{7DA344E0-EFBC-49CD-BEEB-C0C01A045498}">
      <dgm:prSet/>
      <dgm:spPr/>
      <dgm:t>
        <a:bodyPr/>
        <a:lstStyle/>
        <a:p>
          <a:endParaRPr lang="pt-PT" sz="2400"/>
        </a:p>
      </dgm:t>
    </dgm:pt>
    <dgm:pt modelId="{B548CD53-FFAE-4481-A812-6660C98D289A}" type="sibTrans" cxnId="{7DA344E0-EFBC-49CD-BEEB-C0C01A045498}">
      <dgm:prSet custT="1"/>
      <dgm:spPr/>
      <dgm:t>
        <a:bodyPr/>
        <a:lstStyle/>
        <a:p>
          <a:endParaRPr lang="pt-PT" sz="1050"/>
        </a:p>
      </dgm:t>
    </dgm:pt>
    <dgm:pt modelId="{60C824F7-732E-4E4C-9A72-99F34FDD6CEF}">
      <dgm:prSet phldrT="[Texto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400" dirty="0" smtClean="0"/>
            <a:t>Forma</a:t>
          </a:r>
          <a:endParaRPr lang="pt-PT" sz="1400" dirty="0"/>
        </a:p>
      </dgm:t>
    </dgm:pt>
    <dgm:pt modelId="{1A1CE4A6-FDAC-4A32-B854-AB967EB4606C}" type="parTrans" cxnId="{EE12CC05-3D7A-4124-AB26-35ACC5A3981E}">
      <dgm:prSet/>
      <dgm:spPr/>
      <dgm:t>
        <a:bodyPr/>
        <a:lstStyle/>
        <a:p>
          <a:endParaRPr lang="pt-PT" sz="2400"/>
        </a:p>
      </dgm:t>
    </dgm:pt>
    <dgm:pt modelId="{5F88EE36-E7BC-412E-B004-7A9EFC097A2A}" type="sibTrans" cxnId="{EE12CC05-3D7A-4124-AB26-35ACC5A3981E}">
      <dgm:prSet custT="1"/>
      <dgm:spPr/>
      <dgm:t>
        <a:bodyPr/>
        <a:lstStyle/>
        <a:p>
          <a:endParaRPr lang="pt-PT" sz="1050"/>
        </a:p>
      </dgm:t>
    </dgm:pt>
    <dgm:pt modelId="{09DEA915-27B4-4246-8DF3-21D119C63963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400" dirty="0" smtClean="0"/>
            <a:t>Conteúdo</a:t>
          </a:r>
          <a:endParaRPr lang="pt-PT" sz="1400" dirty="0"/>
        </a:p>
      </dgm:t>
    </dgm:pt>
    <dgm:pt modelId="{7BC5CC88-3220-40FB-93C9-9F035E3F1E70}" type="parTrans" cxnId="{A7C13D75-FA93-40A7-8E0F-424799A8860C}">
      <dgm:prSet/>
      <dgm:spPr/>
      <dgm:t>
        <a:bodyPr/>
        <a:lstStyle/>
        <a:p>
          <a:endParaRPr lang="pt-PT" sz="2400"/>
        </a:p>
      </dgm:t>
    </dgm:pt>
    <dgm:pt modelId="{F43CF689-B0BB-4A88-974E-5937C7A2385F}" type="sibTrans" cxnId="{A7C13D75-FA93-40A7-8E0F-424799A8860C}">
      <dgm:prSet custT="1"/>
      <dgm:spPr/>
      <dgm:t>
        <a:bodyPr/>
        <a:lstStyle/>
        <a:p>
          <a:endParaRPr lang="pt-PT" sz="1050"/>
        </a:p>
      </dgm:t>
    </dgm:pt>
    <dgm:pt modelId="{37C41010-5359-4C66-8C24-AAFCF009B23B}">
      <dgm:prSet phldrT="[Texto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pt-PT" sz="1400" b="1" dirty="0" smtClean="0"/>
            <a:t>Comunicação Eficaz</a:t>
          </a:r>
          <a:endParaRPr lang="pt-PT" sz="1400" b="1" dirty="0"/>
        </a:p>
      </dgm:t>
    </dgm:pt>
    <dgm:pt modelId="{878D0F41-36BD-415C-8CC1-A576ABFC72DC}" type="parTrans" cxnId="{BC817607-9EF1-4EED-957E-D16E5ED9ADFC}">
      <dgm:prSet/>
      <dgm:spPr/>
      <dgm:t>
        <a:bodyPr/>
        <a:lstStyle/>
        <a:p>
          <a:endParaRPr lang="pt-PT" sz="2400"/>
        </a:p>
      </dgm:t>
    </dgm:pt>
    <dgm:pt modelId="{1D6E0856-4718-4A5B-A5FB-B9A43C2ED380}" type="sibTrans" cxnId="{BC817607-9EF1-4EED-957E-D16E5ED9ADFC}">
      <dgm:prSet/>
      <dgm:spPr/>
      <dgm:t>
        <a:bodyPr/>
        <a:lstStyle/>
        <a:p>
          <a:endParaRPr lang="pt-PT" sz="2400"/>
        </a:p>
      </dgm:t>
    </dgm:pt>
    <dgm:pt modelId="{6E5F2590-95A3-40BE-9105-1A1B57527D0B}">
      <dgm:prSet phldrT="[Texto]" custT="1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400" dirty="0" smtClean="0"/>
            <a:t>Função</a:t>
          </a:r>
          <a:endParaRPr lang="pt-PT" sz="1400" dirty="0"/>
        </a:p>
      </dgm:t>
    </dgm:pt>
    <dgm:pt modelId="{B2AAD516-5320-440C-9A64-ACE3B35897CD}" type="parTrans" cxnId="{98825B6A-CF9D-4001-8293-E3C442059053}">
      <dgm:prSet/>
      <dgm:spPr/>
      <dgm:t>
        <a:bodyPr/>
        <a:lstStyle/>
        <a:p>
          <a:endParaRPr lang="pt-PT" sz="2400"/>
        </a:p>
      </dgm:t>
    </dgm:pt>
    <dgm:pt modelId="{E9AC38D3-C5BD-49F8-865F-8337FFB200CB}" type="sibTrans" cxnId="{98825B6A-CF9D-4001-8293-E3C442059053}">
      <dgm:prSet custT="1"/>
      <dgm:spPr/>
      <dgm:t>
        <a:bodyPr/>
        <a:lstStyle/>
        <a:p>
          <a:endParaRPr lang="pt-PT" sz="1050"/>
        </a:p>
      </dgm:t>
    </dgm:pt>
    <dgm:pt modelId="{DFCFF199-4977-49ED-A7FB-C538AAD34A1B}" type="pres">
      <dgm:prSet presAssocID="{CA8B6978-E942-4714-8666-0D8A011370D7}" presName="linearFlow" presStyleCnt="0">
        <dgm:presLayoutVars>
          <dgm:dir/>
          <dgm:resizeHandles val="exact"/>
        </dgm:presLayoutVars>
      </dgm:prSet>
      <dgm:spPr/>
    </dgm:pt>
    <dgm:pt modelId="{265137B4-149B-4B94-82AB-4758BBCF79F0}" type="pres">
      <dgm:prSet presAssocID="{61B467F8-8405-4EFC-9525-92ABE5EE145B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3D1C13-94A9-4BF6-B65E-EF41E560C10C}" type="pres">
      <dgm:prSet presAssocID="{B548CD53-FFAE-4481-A812-6660C98D289A}" presName="spacerL" presStyleCnt="0"/>
      <dgm:spPr/>
    </dgm:pt>
    <dgm:pt modelId="{AF3C4A48-E8BD-4A33-9B53-5C45BBD3F00D}" type="pres">
      <dgm:prSet presAssocID="{B548CD53-FFAE-4481-A812-6660C98D289A}" presName="sibTrans" presStyleLbl="sibTrans2D1" presStyleIdx="0" presStyleCnt="4"/>
      <dgm:spPr/>
      <dgm:t>
        <a:bodyPr/>
        <a:lstStyle/>
        <a:p>
          <a:endParaRPr lang="pt-PT"/>
        </a:p>
      </dgm:t>
    </dgm:pt>
    <dgm:pt modelId="{448D4B38-C7FE-46D1-A448-24C05112F596}" type="pres">
      <dgm:prSet presAssocID="{B548CD53-FFAE-4481-A812-6660C98D289A}" presName="spacerR" presStyleCnt="0"/>
      <dgm:spPr/>
    </dgm:pt>
    <dgm:pt modelId="{37B0AF6F-C0A5-4C37-B998-B036FD50A0E6}" type="pres">
      <dgm:prSet presAssocID="{60C824F7-732E-4E4C-9A72-99F34FDD6CEF}" presName="node" presStyleLbl="node1" presStyleIdx="1" presStyleCnt="5" custLinFactNeighborX="-23455" custLinFactNeighborY="155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5769A93-FB7D-479A-9F58-316C8FE4C10E}" type="pres">
      <dgm:prSet presAssocID="{5F88EE36-E7BC-412E-B004-7A9EFC097A2A}" presName="spacerL" presStyleCnt="0"/>
      <dgm:spPr/>
    </dgm:pt>
    <dgm:pt modelId="{0D1C3434-DC62-4824-8DB0-E231020F5CE5}" type="pres">
      <dgm:prSet presAssocID="{5F88EE36-E7BC-412E-B004-7A9EFC097A2A}" presName="sibTrans" presStyleLbl="sibTrans2D1" presStyleIdx="1" presStyleCnt="4"/>
      <dgm:spPr/>
      <dgm:t>
        <a:bodyPr/>
        <a:lstStyle/>
        <a:p>
          <a:endParaRPr lang="pt-PT"/>
        </a:p>
      </dgm:t>
    </dgm:pt>
    <dgm:pt modelId="{9AD0DF3C-AFC4-4A17-8779-6D3375D02C69}" type="pres">
      <dgm:prSet presAssocID="{5F88EE36-E7BC-412E-B004-7A9EFC097A2A}" presName="spacerR" presStyleCnt="0"/>
      <dgm:spPr/>
    </dgm:pt>
    <dgm:pt modelId="{D1818CF9-A944-4B07-A763-562342231A3C}" type="pres">
      <dgm:prSet presAssocID="{09DEA915-27B4-4246-8DF3-21D119C6396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3705922-4997-4C4D-BA3C-66A8B5B6E0E0}" type="pres">
      <dgm:prSet presAssocID="{F43CF689-B0BB-4A88-974E-5937C7A2385F}" presName="spacerL" presStyleCnt="0"/>
      <dgm:spPr/>
    </dgm:pt>
    <dgm:pt modelId="{B783CDA5-4DB5-4451-9415-9A3D35E03F07}" type="pres">
      <dgm:prSet presAssocID="{F43CF689-B0BB-4A88-974E-5937C7A2385F}" presName="sibTrans" presStyleLbl="sibTrans2D1" presStyleIdx="2" presStyleCnt="4"/>
      <dgm:spPr/>
      <dgm:t>
        <a:bodyPr/>
        <a:lstStyle/>
        <a:p>
          <a:endParaRPr lang="pt-PT"/>
        </a:p>
      </dgm:t>
    </dgm:pt>
    <dgm:pt modelId="{53ABC069-C113-49E0-AB97-AB3A18C252E7}" type="pres">
      <dgm:prSet presAssocID="{F43CF689-B0BB-4A88-974E-5937C7A2385F}" presName="spacerR" presStyleCnt="0"/>
      <dgm:spPr/>
    </dgm:pt>
    <dgm:pt modelId="{29536B5C-2C67-4108-83A0-3FCF8890DE40}" type="pres">
      <dgm:prSet presAssocID="{6E5F2590-95A3-40BE-9105-1A1B57527D0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A5CD52FD-9BC4-4A9F-B9D2-AB60BA1062EC}" type="pres">
      <dgm:prSet presAssocID="{E9AC38D3-C5BD-49F8-865F-8337FFB200CB}" presName="spacerL" presStyleCnt="0"/>
      <dgm:spPr/>
    </dgm:pt>
    <dgm:pt modelId="{5FFA8223-0D45-42E1-AB85-61A751E42699}" type="pres">
      <dgm:prSet presAssocID="{E9AC38D3-C5BD-49F8-865F-8337FFB200CB}" presName="sibTrans" presStyleLbl="sibTrans2D1" presStyleIdx="3" presStyleCnt="4"/>
      <dgm:spPr/>
      <dgm:t>
        <a:bodyPr/>
        <a:lstStyle/>
        <a:p>
          <a:endParaRPr lang="pt-PT"/>
        </a:p>
      </dgm:t>
    </dgm:pt>
    <dgm:pt modelId="{FC002531-57FA-404E-BABA-10FD261721B9}" type="pres">
      <dgm:prSet presAssocID="{E9AC38D3-C5BD-49F8-865F-8337FFB200CB}" presName="spacerR" presStyleCnt="0"/>
      <dgm:spPr/>
    </dgm:pt>
    <dgm:pt modelId="{94CD5AF4-C037-41D8-8781-F09D57C81356}" type="pres">
      <dgm:prSet presAssocID="{37C41010-5359-4C66-8C24-AAFCF009B23B}" presName="node" presStyleLbl="node1" presStyleIdx="4" presStyleCnt="5" custScaleX="153063" custScaleY="17002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5C887859-C33F-447D-8664-38EC1DD9E7F0}" type="presOf" srcId="{F43CF689-B0BB-4A88-974E-5937C7A2385F}" destId="{B783CDA5-4DB5-4451-9415-9A3D35E03F07}" srcOrd="0" destOrd="0" presId="urn:microsoft.com/office/officeart/2005/8/layout/equation1"/>
    <dgm:cxn modelId="{DFBFEAAB-97FD-41CC-83F3-B475A3BF0F44}" type="presOf" srcId="{09DEA915-27B4-4246-8DF3-21D119C63963}" destId="{D1818CF9-A944-4B07-A763-562342231A3C}" srcOrd="0" destOrd="0" presId="urn:microsoft.com/office/officeart/2005/8/layout/equation1"/>
    <dgm:cxn modelId="{98825B6A-CF9D-4001-8293-E3C442059053}" srcId="{CA8B6978-E942-4714-8666-0D8A011370D7}" destId="{6E5F2590-95A3-40BE-9105-1A1B57527D0B}" srcOrd="3" destOrd="0" parTransId="{B2AAD516-5320-440C-9A64-ACE3B35897CD}" sibTransId="{E9AC38D3-C5BD-49F8-865F-8337FFB200CB}"/>
    <dgm:cxn modelId="{39739743-F192-4BD9-9742-265851C56909}" type="presOf" srcId="{61B467F8-8405-4EFC-9525-92ABE5EE145B}" destId="{265137B4-149B-4B94-82AB-4758BBCF79F0}" srcOrd="0" destOrd="0" presId="urn:microsoft.com/office/officeart/2005/8/layout/equation1"/>
    <dgm:cxn modelId="{EFB65607-60DB-4458-A35E-9121A0AA6536}" type="presOf" srcId="{37C41010-5359-4C66-8C24-AAFCF009B23B}" destId="{94CD5AF4-C037-41D8-8781-F09D57C81356}" srcOrd="0" destOrd="0" presId="urn:microsoft.com/office/officeart/2005/8/layout/equation1"/>
    <dgm:cxn modelId="{9C8124A5-B89B-4BD1-AE8A-3514C150E732}" type="presOf" srcId="{5F88EE36-E7BC-412E-B004-7A9EFC097A2A}" destId="{0D1C3434-DC62-4824-8DB0-E231020F5CE5}" srcOrd="0" destOrd="0" presId="urn:microsoft.com/office/officeart/2005/8/layout/equation1"/>
    <dgm:cxn modelId="{663080D7-F5B8-40BB-B6E7-BB0DC6673108}" type="presOf" srcId="{E9AC38D3-C5BD-49F8-865F-8337FFB200CB}" destId="{5FFA8223-0D45-42E1-AB85-61A751E42699}" srcOrd="0" destOrd="0" presId="urn:microsoft.com/office/officeart/2005/8/layout/equation1"/>
    <dgm:cxn modelId="{7DA344E0-EFBC-49CD-BEEB-C0C01A045498}" srcId="{CA8B6978-E942-4714-8666-0D8A011370D7}" destId="{61B467F8-8405-4EFC-9525-92ABE5EE145B}" srcOrd="0" destOrd="0" parTransId="{9581BC42-8122-47E1-B47F-16F842A95511}" sibTransId="{B548CD53-FFAE-4481-A812-6660C98D289A}"/>
    <dgm:cxn modelId="{2449D918-C08C-4279-AF43-73E881007932}" type="presOf" srcId="{60C824F7-732E-4E4C-9A72-99F34FDD6CEF}" destId="{37B0AF6F-C0A5-4C37-B998-B036FD50A0E6}" srcOrd="0" destOrd="0" presId="urn:microsoft.com/office/officeart/2005/8/layout/equation1"/>
    <dgm:cxn modelId="{A7C13D75-FA93-40A7-8E0F-424799A8860C}" srcId="{CA8B6978-E942-4714-8666-0D8A011370D7}" destId="{09DEA915-27B4-4246-8DF3-21D119C63963}" srcOrd="2" destOrd="0" parTransId="{7BC5CC88-3220-40FB-93C9-9F035E3F1E70}" sibTransId="{F43CF689-B0BB-4A88-974E-5937C7A2385F}"/>
    <dgm:cxn modelId="{EE12CC05-3D7A-4124-AB26-35ACC5A3981E}" srcId="{CA8B6978-E942-4714-8666-0D8A011370D7}" destId="{60C824F7-732E-4E4C-9A72-99F34FDD6CEF}" srcOrd="1" destOrd="0" parTransId="{1A1CE4A6-FDAC-4A32-B854-AB967EB4606C}" sibTransId="{5F88EE36-E7BC-412E-B004-7A9EFC097A2A}"/>
    <dgm:cxn modelId="{C75DF3D2-C924-481B-B062-B960021AE06B}" type="presOf" srcId="{B548CD53-FFAE-4481-A812-6660C98D289A}" destId="{AF3C4A48-E8BD-4A33-9B53-5C45BBD3F00D}" srcOrd="0" destOrd="0" presId="urn:microsoft.com/office/officeart/2005/8/layout/equation1"/>
    <dgm:cxn modelId="{E003B8DB-FFE2-4BC0-923F-B42A68A90232}" type="presOf" srcId="{CA8B6978-E942-4714-8666-0D8A011370D7}" destId="{DFCFF199-4977-49ED-A7FB-C538AAD34A1B}" srcOrd="0" destOrd="0" presId="urn:microsoft.com/office/officeart/2005/8/layout/equation1"/>
    <dgm:cxn modelId="{6BAC6C89-C2D7-435D-B237-717228AB3FE1}" type="presOf" srcId="{6E5F2590-95A3-40BE-9105-1A1B57527D0B}" destId="{29536B5C-2C67-4108-83A0-3FCF8890DE40}" srcOrd="0" destOrd="0" presId="urn:microsoft.com/office/officeart/2005/8/layout/equation1"/>
    <dgm:cxn modelId="{BC817607-9EF1-4EED-957E-D16E5ED9ADFC}" srcId="{CA8B6978-E942-4714-8666-0D8A011370D7}" destId="{37C41010-5359-4C66-8C24-AAFCF009B23B}" srcOrd="4" destOrd="0" parTransId="{878D0F41-36BD-415C-8CC1-A576ABFC72DC}" sibTransId="{1D6E0856-4718-4A5B-A5FB-B9A43C2ED380}"/>
    <dgm:cxn modelId="{6627C7A4-8295-4327-AFFB-8F4866E10192}" type="presParOf" srcId="{DFCFF199-4977-49ED-A7FB-C538AAD34A1B}" destId="{265137B4-149B-4B94-82AB-4758BBCF79F0}" srcOrd="0" destOrd="0" presId="urn:microsoft.com/office/officeart/2005/8/layout/equation1"/>
    <dgm:cxn modelId="{B5501311-34D4-4859-8695-0C73A2466B93}" type="presParOf" srcId="{DFCFF199-4977-49ED-A7FB-C538AAD34A1B}" destId="{253D1C13-94A9-4BF6-B65E-EF41E560C10C}" srcOrd="1" destOrd="0" presId="urn:microsoft.com/office/officeart/2005/8/layout/equation1"/>
    <dgm:cxn modelId="{842C8933-DAEB-49CD-9CA0-E80592358905}" type="presParOf" srcId="{DFCFF199-4977-49ED-A7FB-C538AAD34A1B}" destId="{AF3C4A48-E8BD-4A33-9B53-5C45BBD3F00D}" srcOrd="2" destOrd="0" presId="urn:microsoft.com/office/officeart/2005/8/layout/equation1"/>
    <dgm:cxn modelId="{13634E7B-CD2F-43D1-8170-F65D8EB8B79B}" type="presParOf" srcId="{DFCFF199-4977-49ED-A7FB-C538AAD34A1B}" destId="{448D4B38-C7FE-46D1-A448-24C05112F596}" srcOrd="3" destOrd="0" presId="urn:microsoft.com/office/officeart/2005/8/layout/equation1"/>
    <dgm:cxn modelId="{7A616829-4E59-4839-AADC-8BBFC7EFDBE6}" type="presParOf" srcId="{DFCFF199-4977-49ED-A7FB-C538AAD34A1B}" destId="{37B0AF6F-C0A5-4C37-B998-B036FD50A0E6}" srcOrd="4" destOrd="0" presId="urn:microsoft.com/office/officeart/2005/8/layout/equation1"/>
    <dgm:cxn modelId="{893C7C72-4E6F-43C3-B8F2-F68333DF5FDE}" type="presParOf" srcId="{DFCFF199-4977-49ED-A7FB-C538AAD34A1B}" destId="{15769A93-FB7D-479A-9F58-316C8FE4C10E}" srcOrd="5" destOrd="0" presId="urn:microsoft.com/office/officeart/2005/8/layout/equation1"/>
    <dgm:cxn modelId="{38166278-41E9-443F-B0E2-7C1637233570}" type="presParOf" srcId="{DFCFF199-4977-49ED-A7FB-C538AAD34A1B}" destId="{0D1C3434-DC62-4824-8DB0-E231020F5CE5}" srcOrd="6" destOrd="0" presId="urn:microsoft.com/office/officeart/2005/8/layout/equation1"/>
    <dgm:cxn modelId="{F250545E-7475-4550-8F99-822992291F0F}" type="presParOf" srcId="{DFCFF199-4977-49ED-A7FB-C538AAD34A1B}" destId="{9AD0DF3C-AFC4-4A17-8779-6D3375D02C69}" srcOrd="7" destOrd="0" presId="urn:microsoft.com/office/officeart/2005/8/layout/equation1"/>
    <dgm:cxn modelId="{2E995075-2537-49F7-B4FD-B4DC477A473A}" type="presParOf" srcId="{DFCFF199-4977-49ED-A7FB-C538AAD34A1B}" destId="{D1818CF9-A944-4B07-A763-562342231A3C}" srcOrd="8" destOrd="0" presId="urn:microsoft.com/office/officeart/2005/8/layout/equation1"/>
    <dgm:cxn modelId="{80639CB4-8ED2-4103-A25A-4655E95BD823}" type="presParOf" srcId="{DFCFF199-4977-49ED-A7FB-C538AAD34A1B}" destId="{13705922-4997-4C4D-BA3C-66A8B5B6E0E0}" srcOrd="9" destOrd="0" presId="urn:microsoft.com/office/officeart/2005/8/layout/equation1"/>
    <dgm:cxn modelId="{20A02705-6232-464C-81C6-FBF099C1B339}" type="presParOf" srcId="{DFCFF199-4977-49ED-A7FB-C538AAD34A1B}" destId="{B783CDA5-4DB5-4451-9415-9A3D35E03F07}" srcOrd="10" destOrd="0" presId="urn:microsoft.com/office/officeart/2005/8/layout/equation1"/>
    <dgm:cxn modelId="{16008726-F8B4-426D-9433-69633E545A6B}" type="presParOf" srcId="{DFCFF199-4977-49ED-A7FB-C538AAD34A1B}" destId="{53ABC069-C113-49E0-AB97-AB3A18C252E7}" srcOrd="11" destOrd="0" presId="urn:microsoft.com/office/officeart/2005/8/layout/equation1"/>
    <dgm:cxn modelId="{6F27B60D-906E-49E2-8A21-164540ACCA70}" type="presParOf" srcId="{DFCFF199-4977-49ED-A7FB-C538AAD34A1B}" destId="{29536B5C-2C67-4108-83A0-3FCF8890DE40}" srcOrd="12" destOrd="0" presId="urn:microsoft.com/office/officeart/2005/8/layout/equation1"/>
    <dgm:cxn modelId="{4E28AD52-0506-4A79-BB60-28A256540808}" type="presParOf" srcId="{DFCFF199-4977-49ED-A7FB-C538AAD34A1B}" destId="{A5CD52FD-9BC4-4A9F-B9D2-AB60BA1062EC}" srcOrd="13" destOrd="0" presId="urn:microsoft.com/office/officeart/2005/8/layout/equation1"/>
    <dgm:cxn modelId="{321D20DC-41AA-48D4-865A-B4677D3E53B7}" type="presParOf" srcId="{DFCFF199-4977-49ED-A7FB-C538AAD34A1B}" destId="{5FFA8223-0D45-42E1-AB85-61A751E42699}" srcOrd="14" destOrd="0" presId="urn:microsoft.com/office/officeart/2005/8/layout/equation1"/>
    <dgm:cxn modelId="{1C1B56FF-B473-478A-86FE-62907B095F6A}" type="presParOf" srcId="{DFCFF199-4977-49ED-A7FB-C538AAD34A1B}" destId="{FC002531-57FA-404E-BABA-10FD261721B9}" srcOrd="15" destOrd="0" presId="urn:microsoft.com/office/officeart/2005/8/layout/equation1"/>
    <dgm:cxn modelId="{90002FF8-965E-4F79-80C8-252C14310BAF}" type="presParOf" srcId="{DFCFF199-4977-49ED-A7FB-C538AAD34A1B}" destId="{94CD5AF4-C037-41D8-8781-F09D57C81356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27EA82A-B07E-46D7-9B80-9E86BB5E5FAE}" type="doc">
      <dgm:prSet loTypeId="urn:microsoft.com/office/officeart/2005/8/layout/radial4" loCatId="relationship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pt-PT"/>
        </a:p>
      </dgm:t>
    </dgm:pt>
    <dgm:pt modelId="{99DAE120-84B8-4116-89F9-B278618AE216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pt-PT" sz="1800" b="1" dirty="0" smtClean="0"/>
            <a:t>Tolerância ao Stress</a:t>
          </a:r>
          <a:endParaRPr lang="pt-PT" sz="1800" dirty="0"/>
        </a:p>
      </dgm:t>
    </dgm:pt>
    <dgm:pt modelId="{FCF707A2-00ED-4745-91EC-1F7D9E1FECB5}" type="parTrans" cxnId="{9EC7F0D6-6B00-4F33-9502-5FCC13835F2C}">
      <dgm:prSet/>
      <dgm:spPr/>
      <dgm:t>
        <a:bodyPr/>
        <a:lstStyle/>
        <a:p>
          <a:endParaRPr lang="pt-PT" sz="1050"/>
        </a:p>
      </dgm:t>
    </dgm:pt>
    <dgm:pt modelId="{42F5215E-3C0F-4D5A-8173-B7033B76E1C8}" type="sibTrans" cxnId="{9EC7F0D6-6B00-4F33-9502-5FCC13835F2C}">
      <dgm:prSet/>
      <dgm:spPr/>
      <dgm:t>
        <a:bodyPr/>
        <a:lstStyle/>
        <a:p>
          <a:endParaRPr lang="pt-PT" sz="1050"/>
        </a:p>
      </dgm:t>
    </dgm:pt>
    <dgm:pt modelId="{826ABD15-C2A6-493C-B524-23F67A08B8CF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Consciência ambiental</a:t>
          </a:r>
          <a:endParaRPr lang="pt-PT" sz="1200" dirty="0"/>
        </a:p>
      </dgm:t>
    </dgm:pt>
    <dgm:pt modelId="{119A8761-7140-4389-A57F-1C439FF30FCA}" type="parTrans" cxnId="{BC5DE77C-0A88-49DD-89F6-A7063E55F296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 sz="1050"/>
        </a:p>
      </dgm:t>
    </dgm:pt>
    <dgm:pt modelId="{457B3B9C-7D77-4DD7-BC02-D5ABDF1C348D}" type="sibTrans" cxnId="{BC5DE77C-0A88-49DD-89F6-A7063E55F296}">
      <dgm:prSet/>
      <dgm:spPr/>
      <dgm:t>
        <a:bodyPr/>
        <a:lstStyle/>
        <a:p>
          <a:endParaRPr lang="pt-PT" sz="1050"/>
        </a:p>
      </dgm:t>
    </dgm:pt>
    <dgm:pt modelId="{821EA3FB-744C-4CB0-98DC-FCA75DCA7677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Assertividade</a:t>
          </a:r>
          <a:endParaRPr lang="pt-PT" sz="1200" dirty="0"/>
        </a:p>
      </dgm:t>
    </dgm:pt>
    <dgm:pt modelId="{681F7487-08D6-4AC0-A7E5-09764E9015CD}" type="parTrans" cxnId="{6A59181C-C408-44A4-A606-4BC07121BE9A}">
      <dgm:prSet/>
      <dgm:spPr/>
      <dgm:t>
        <a:bodyPr/>
        <a:lstStyle/>
        <a:p>
          <a:endParaRPr lang="pt-PT" sz="1050"/>
        </a:p>
      </dgm:t>
    </dgm:pt>
    <dgm:pt modelId="{4593958E-899B-4D03-8DBE-B6333AF05554}" type="sibTrans" cxnId="{6A59181C-C408-44A4-A606-4BC07121BE9A}">
      <dgm:prSet/>
      <dgm:spPr/>
      <dgm:t>
        <a:bodyPr/>
        <a:lstStyle/>
        <a:p>
          <a:endParaRPr lang="pt-PT" sz="1050"/>
        </a:p>
      </dgm:t>
    </dgm:pt>
    <dgm:pt modelId="{3B43C5F8-E601-4397-B116-07F6A887BCF2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Auto-apreciação</a:t>
          </a:r>
          <a:endParaRPr lang="pt-PT" sz="1200" dirty="0"/>
        </a:p>
      </dgm:t>
    </dgm:pt>
    <dgm:pt modelId="{244D9CF0-8773-4819-8DD6-D38D969A4B90}" type="parTrans" cxnId="{9C4C38A4-9688-424E-B929-177F49941CF8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 sz="1050"/>
        </a:p>
      </dgm:t>
    </dgm:pt>
    <dgm:pt modelId="{187C0E20-D7E4-4B38-8824-66FF27276C99}" type="sibTrans" cxnId="{9C4C38A4-9688-424E-B929-177F49941CF8}">
      <dgm:prSet/>
      <dgm:spPr/>
      <dgm:t>
        <a:bodyPr/>
        <a:lstStyle/>
        <a:p>
          <a:endParaRPr lang="pt-PT" sz="1050"/>
        </a:p>
      </dgm:t>
    </dgm:pt>
    <dgm:pt modelId="{75BC10C3-D4D7-4487-9EBE-7AED104163AE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Bem-estar </a:t>
          </a:r>
          <a:endParaRPr lang="pt-PT" sz="1200" dirty="0"/>
        </a:p>
      </dgm:t>
    </dgm:pt>
    <dgm:pt modelId="{6FA77BF2-BF70-4995-9479-B5AA827394A4}" type="parTrans" cxnId="{EC1C0420-FD2A-4074-B8B6-3C786F47E4FF}">
      <dgm:prSet/>
      <dgm:spPr/>
      <dgm:t>
        <a:bodyPr/>
        <a:lstStyle/>
        <a:p>
          <a:endParaRPr lang="pt-PT" sz="1050"/>
        </a:p>
      </dgm:t>
    </dgm:pt>
    <dgm:pt modelId="{7D9D5254-FC72-49AA-B955-6CD28FF99F10}" type="sibTrans" cxnId="{EC1C0420-FD2A-4074-B8B6-3C786F47E4FF}">
      <dgm:prSet/>
      <dgm:spPr/>
      <dgm:t>
        <a:bodyPr/>
        <a:lstStyle/>
        <a:p>
          <a:endParaRPr lang="pt-PT" sz="1050"/>
        </a:p>
      </dgm:t>
    </dgm:pt>
    <dgm:pt modelId="{E156A0A8-D5BD-4255-A137-80C13A82CF3D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Humor </a:t>
          </a:r>
          <a:endParaRPr lang="pt-PT" sz="1200" dirty="0"/>
        </a:p>
      </dgm:t>
    </dgm:pt>
    <dgm:pt modelId="{1FD97238-5F0A-4334-A2C6-FA330E118FE2}" type="parTrans" cxnId="{C8C8883E-43E1-4CFD-B971-4417A406265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 sz="1050"/>
        </a:p>
      </dgm:t>
    </dgm:pt>
    <dgm:pt modelId="{1BDEEEF7-4238-4760-A5B3-F586980D827D}" type="sibTrans" cxnId="{C8C8883E-43E1-4CFD-B971-4417A4062650}">
      <dgm:prSet/>
      <dgm:spPr/>
      <dgm:t>
        <a:bodyPr/>
        <a:lstStyle/>
        <a:p>
          <a:endParaRPr lang="pt-PT" sz="1050"/>
        </a:p>
      </dgm:t>
    </dgm:pt>
    <dgm:pt modelId="{6CD8E774-3A33-44E7-943C-E2ED1DF68E9A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Flexibilidade</a:t>
          </a:r>
          <a:endParaRPr lang="pt-PT" sz="1200" dirty="0"/>
        </a:p>
      </dgm:t>
    </dgm:pt>
    <dgm:pt modelId="{2E0D07C9-2F91-4D19-86EB-639C7F8D6239}" type="parTrans" cxnId="{00734940-C7D6-41EC-B8FF-2663927B513E}">
      <dgm:prSet/>
      <dgm:spPr/>
      <dgm:t>
        <a:bodyPr/>
        <a:lstStyle/>
        <a:p>
          <a:endParaRPr lang="pt-PT" sz="1050"/>
        </a:p>
      </dgm:t>
    </dgm:pt>
    <dgm:pt modelId="{0308FE28-C1C5-4ADC-AB07-1D0339D1D207}" type="sibTrans" cxnId="{00734940-C7D6-41EC-B8FF-2663927B513E}">
      <dgm:prSet/>
      <dgm:spPr/>
      <dgm:t>
        <a:bodyPr/>
        <a:lstStyle/>
        <a:p>
          <a:endParaRPr lang="pt-PT" sz="1050"/>
        </a:p>
      </dgm:t>
    </dgm:pt>
    <dgm:pt modelId="{07ED43E8-6958-43A7-B9B4-E01A4144146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Humildade</a:t>
          </a:r>
          <a:endParaRPr lang="pt-PT" sz="1200" b="1" dirty="0"/>
        </a:p>
      </dgm:t>
    </dgm:pt>
    <dgm:pt modelId="{13AD046D-CD1E-4107-BF2F-20CB42D4D079}" type="parTrans" cxnId="{5EDE7B60-2275-41BF-8B82-33B734D68433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/>
        </a:p>
      </dgm:t>
    </dgm:pt>
    <dgm:pt modelId="{2661E98B-F709-4E55-BF55-4E82390D1B56}" type="sibTrans" cxnId="{5EDE7B60-2275-41BF-8B82-33B734D68433}">
      <dgm:prSet/>
      <dgm:spPr/>
      <dgm:t>
        <a:bodyPr/>
        <a:lstStyle/>
        <a:p>
          <a:endParaRPr lang="pt-PT"/>
        </a:p>
      </dgm:t>
    </dgm:pt>
    <dgm:pt modelId="{B11EA842-A7A0-48A0-B87C-B6AE44142B91}" type="pres">
      <dgm:prSet presAssocID="{927EA82A-B07E-46D7-9B80-9E86BB5E5F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A1160E7-CB21-4E44-A0B5-507659D46EFA}" type="pres">
      <dgm:prSet presAssocID="{99DAE120-84B8-4116-89F9-B278618AE216}" presName="centerShape" presStyleLbl="node0" presStyleIdx="0" presStyleCnt="1"/>
      <dgm:spPr/>
      <dgm:t>
        <a:bodyPr/>
        <a:lstStyle/>
        <a:p>
          <a:endParaRPr lang="pt-PT"/>
        </a:p>
      </dgm:t>
    </dgm:pt>
    <dgm:pt modelId="{21732CC4-2FC2-408D-9831-B125602CC74B}" type="pres">
      <dgm:prSet presAssocID="{119A8761-7140-4389-A57F-1C439FF30FCA}" presName="parTrans" presStyleLbl="bgSibTrans2D1" presStyleIdx="0" presStyleCnt="7" custLinFactNeighborX="-757" custLinFactNeighborY="10185"/>
      <dgm:spPr/>
      <dgm:t>
        <a:bodyPr/>
        <a:lstStyle/>
        <a:p>
          <a:endParaRPr lang="pt-PT"/>
        </a:p>
      </dgm:t>
    </dgm:pt>
    <dgm:pt modelId="{82996C28-2A73-4136-989E-607154B9FCF1}" type="pres">
      <dgm:prSet presAssocID="{826ABD15-C2A6-493C-B524-23F67A08B8C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9ECA980-AA0C-4751-A64F-9EF4CD027E39}" type="pres">
      <dgm:prSet presAssocID="{681F7487-08D6-4AC0-A7E5-09764E9015CD}" presName="parTrans" presStyleLbl="bgSibTrans2D1" presStyleIdx="1" presStyleCnt="7"/>
      <dgm:spPr/>
      <dgm:t>
        <a:bodyPr/>
        <a:lstStyle/>
        <a:p>
          <a:endParaRPr lang="pt-PT"/>
        </a:p>
      </dgm:t>
    </dgm:pt>
    <dgm:pt modelId="{18E612E9-E406-4ADA-B25C-05D12B2199C9}" type="pres">
      <dgm:prSet presAssocID="{821EA3FB-744C-4CB0-98DC-FCA75DCA767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20B5E0D-FDA5-4B72-96F0-2CE21C78C51B}" type="pres">
      <dgm:prSet presAssocID="{244D9CF0-8773-4819-8DD6-D38D969A4B90}" presName="parTrans" presStyleLbl="bgSibTrans2D1" presStyleIdx="2" presStyleCnt="7"/>
      <dgm:spPr/>
      <dgm:t>
        <a:bodyPr/>
        <a:lstStyle/>
        <a:p>
          <a:endParaRPr lang="pt-PT"/>
        </a:p>
      </dgm:t>
    </dgm:pt>
    <dgm:pt modelId="{8F481644-4330-4F58-96A3-CABADC49A7CB}" type="pres">
      <dgm:prSet presAssocID="{3B43C5F8-E601-4397-B116-07F6A887BCF2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A09B67F-E298-41B0-B61E-D4F5766A1C34}" type="pres">
      <dgm:prSet presAssocID="{6FA77BF2-BF70-4995-9479-B5AA827394A4}" presName="parTrans" presStyleLbl="bgSibTrans2D1" presStyleIdx="3" presStyleCnt="7"/>
      <dgm:spPr/>
      <dgm:t>
        <a:bodyPr/>
        <a:lstStyle/>
        <a:p>
          <a:endParaRPr lang="pt-PT"/>
        </a:p>
      </dgm:t>
    </dgm:pt>
    <dgm:pt modelId="{5CB5AC56-8AAC-48FE-8475-0B0B5E3FC9DD}" type="pres">
      <dgm:prSet presAssocID="{75BC10C3-D4D7-4487-9EBE-7AED104163A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34DEABB-4DF4-4884-8178-616B6A63D611}" type="pres">
      <dgm:prSet presAssocID="{1FD97238-5F0A-4334-A2C6-FA330E118FE2}" presName="parTrans" presStyleLbl="bgSibTrans2D1" presStyleIdx="4" presStyleCnt="7"/>
      <dgm:spPr/>
      <dgm:t>
        <a:bodyPr/>
        <a:lstStyle/>
        <a:p>
          <a:endParaRPr lang="pt-PT"/>
        </a:p>
      </dgm:t>
    </dgm:pt>
    <dgm:pt modelId="{DB2F0461-44AD-4276-8F3A-D8211BD387A1}" type="pres">
      <dgm:prSet presAssocID="{E156A0A8-D5BD-4255-A137-80C13A82CF3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20846B0-2CBA-4D54-AE63-59A44B64DE05}" type="pres">
      <dgm:prSet presAssocID="{2E0D07C9-2F91-4D19-86EB-639C7F8D6239}" presName="parTrans" presStyleLbl="bgSibTrans2D1" presStyleIdx="5" presStyleCnt="7"/>
      <dgm:spPr/>
      <dgm:t>
        <a:bodyPr/>
        <a:lstStyle/>
        <a:p>
          <a:endParaRPr lang="pt-PT"/>
        </a:p>
      </dgm:t>
    </dgm:pt>
    <dgm:pt modelId="{A9A2820F-F445-42EA-8A85-CD015B10DBF7}" type="pres">
      <dgm:prSet presAssocID="{6CD8E774-3A33-44E7-943C-E2ED1DF68E9A}" presName="node" presStyleLbl="node1" presStyleIdx="5" presStyleCnt="7" custRadScaleRad="103807" custRadScaleInc="844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DFEDEA-DE97-435A-8764-1DB211E64B8E}" type="pres">
      <dgm:prSet presAssocID="{13AD046D-CD1E-4107-BF2F-20CB42D4D079}" presName="parTrans" presStyleLbl="bgSibTrans2D1" presStyleIdx="6" presStyleCnt="7"/>
      <dgm:spPr/>
      <dgm:t>
        <a:bodyPr/>
        <a:lstStyle/>
        <a:p>
          <a:endParaRPr lang="pt-PT"/>
        </a:p>
      </dgm:t>
    </dgm:pt>
    <dgm:pt modelId="{84AC3974-AE0A-4701-8E19-38D098CF2576}" type="pres">
      <dgm:prSet presAssocID="{07ED43E8-6958-43A7-B9B4-E01A4144146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9A6462FB-E5DF-4467-BBC8-F373322039A5}" type="presOf" srcId="{2E0D07C9-2F91-4D19-86EB-639C7F8D6239}" destId="{820846B0-2CBA-4D54-AE63-59A44B64DE05}" srcOrd="0" destOrd="0" presId="urn:microsoft.com/office/officeart/2005/8/layout/radial4"/>
    <dgm:cxn modelId="{54C1E359-464D-4A23-9BB9-D60591F04726}" type="presOf" srcId="{927EA82A-B07E-46D7-9B80-9E86BB5E5FAE}" destId="{B11EA842-A7A0-48A0-B87C-B6AE44142B91}" srcOrd="0" destOrd="0" presId="urn:microsoft.com/office/officeart/2005/8/layout/radial4"/>
    <dgm:cxn modelId="{EC1C0420-FD2A-4074-B8B6-3C786F47E4FF}" srcId="{99DAE120-84B8-4116-89F9-B278618AE216}" destId="{75BC10C3-D4D7-4487-9EBE-7AED104163AE}" srcOrd="3" destOrd="0" parTransId="{6FA77BF2-BF70-4995-9479-B5AA827394A4}" sibTransId="{7D9D5254-FC72-49AA-B955-6CD28FF99F10}"/>
    <dgm:cxn modelId="{1CEEB074-C6E3-4B2C-8808-352BED8F992D}" type="presOf" srcId="{75BC10C3-D4D7-4487-9EBE-7AED104163AE}" destId="{5CB5AC56-8AAC-48FE-8475-0B0B5E3FC9DD}" srcOrd="0" destOrd="0" presId="urn:microsoft.com/office/officeart/2005/8/layout/radial4"/>
    <dgm:cxn modelId="{E41B7B18-DC46-4D0F-A7F0-FDFE533C41CE}" type="presOf" srcId="{3B43C5F8-E601-4397-B116-07F6A887BCF2}" destId="{8F481644-4330-4F58-96A3-CABADC49A7CB}" srcOrd="0" destOrd="0" presId="urn:microsoft.com/office/officeart/2005/8/layout/radial4"/>
    <dgm:cxn modelId="{B8BAB6E4-31B9-4B97-966D-D02F4021E9ED}" type="presOf" srcId="{821EA3FB-744C-4CB0-98DC-FCA75DCA7677}" destId="{18E612E9-E406-4ADA-B25C-05D12B2199C9}" srcOrd="0" destOrd="0" presId="urn:microsoft.com/office/officeart/2005/8/layout/radial4"/>
    <dgm:cxn modelId="{1EB0845C-3617-4438-AD80-948EB813DD2E}" type="presOf" srcId="{13AD046D-CD1E-4107-BF2F-20CB42D4D079}" destId="{05DFEDEA-DE97-435A-8764-1DB211E64B8E}" srcOrd="0" destOrd="0" presId="urn:microsoft.com/office/officeart/2005/8/layout/radial4"/>
    <dgm:cxn modelId="{5EDE7B60-2275-41BF-8B82-33B734D68433}" srcId="{99DAE120-84B8-4116-89F9-B278618AE216}" destId="{07ED43E8-6958-43A7-B9B4-E01A41441461}" srcOrd="6" destOrd="0" parTransId="{13AD046D-CD1E-4107-BF2F-20CB42D4D079}" sibTransId="{2661E98B-F709-4E55-BF55-4E82390D1B56}"/>
    <dgm:cxn modelId="{03CC5649-F38C-4E80-BAB7-D3759C38FFA2}" type="presOf" srcId="{1FD97238-5F0A-4334-A2C6-FA330E118FE2}" destId="{D34DEABB-4DF4-4884-8178-616B6A63D611}" srcOrd="0" destOrd="0" presId="urn:microsoft.com/office/officeart/2005/8/layout/radial4"/>
    <dgm:cxn modelId="{C8C8883E-43E1-4CFD-B971-4417A4062650}" srcId="{99DAE120-84B8-4116-89F9-B278618AE216}" destId="{E156A0A8-D5BD-4255-A137-80C13A82CF3D}" srcOrd="4" destOrd="0" parTransId="{1FD97238-5F0A-4334-A2C6-FA330E118FE2}" sibTransId="{1BDEEEF7-4238-4760-A5B3-F586980D827D}"/>
    <dgm:cxn modelId="{BC5DE77C-0A88-49DD-89F6-A7063E55F296}" srcId="{99DAE120-84B8-4116-89F9-B278618AE216}" destId="{826ABD15-C2A6-493C-B524-23F67A08B8CF}" srcOrd="0" destOrd="0" parTransId="{119A8761-7140-4389-A57F-1C439FF30FCA}" sibTransId="{457B3B9C-7D77-4DD7-BC02-D5ABDF1C348D}"/>
    <dgm:cxn modelId="{7E9EBAEA-0BC4-4F11-84E5-6419BD040FD8}" type="presOf" srcId="{6FA77BF2-BF70-4995-9479-B5AA827394A4}" destId="{FA09B67F-E298-41B0-B61E-D4F5766A1C34}" srcOrd="0" destOrd="0" presId="urn:microsoft.com/office/officeart/2005/8/layout/radial4"/>
    <dgm:cxn modelId="{FE2AE909-CA5D-4478-9F75-B71A354FBB44}" type="presOf" srcId="{E156A0A8-D5BD-4255-A137-80C13A82CF3D}" destId="{DB2F0461-44AD-4276-8F3A-D8211BD387A1}" srcOrd="0" destOrd="0" presId="urn:microsoft.com/office/officeart/2005/8/layout/radial4"/>
    <dgm:cxn modelId="{75D5F63B-C476-48A4-B58B-3533194BD5AF}" type="presOf" srcId="{6CD8E774-3A33-44E7-943C-E2ED1DF68E9A}" destId="{A9A2820F-F445-42EA-8A85-CD015B10DBF7}" srcOrd="0" destOrd="0" presId="urn:microsoft.com/office/officeart/2005/8/layout/radial4"/>
    <dgm:cxn modelId="{4B4D99FF-991B-43D0-AEB5-6E53F0536A76}" type="presOf" srcId="{244D9CF0-8773-4819-8DD6-D38D969A4B90}" destId="{420B5E0D-FDA5-4B72-96F0-2CE21C78C51B}" srcOrd="0" destOrd="0" presId="urn:microsoft.com/office/officeart/2005/8/layout/radial4"/>
    <dgm:cxn modelId="{68659162-6064-4840-9299-048333B5DD11}" type="presOf" srcId="{826ABD15-C2A6-493C-B524-23F67A08B8CF}" destId="{82996C28-2A73-4136-989E-607154B9FCF1}" srcOrd="0" destOrd="0" presId="urn:microsoft.com/office/officeart/2005/8/layout/radial4"/>
    <dgm:cxn modelId="{10B2DDB5-CC68-451A-B185-A1D46476D9ED}" type="presOf" srcId="{99DAE120-84B8-4116-89F9-B278618AE216}" destId="{AA1160E7-CB21-4E44-A0B5-507659D46EFA}" srcOrd="0" destOrd="0" presId="urn:microsoft.com/office/officeart/2005/8/layout/radial4"/>
    <dgm:cxn modelId="{79D32E43-1AC6-4AEA-A5DF-B3F8327E6761}" type="presOf" srcId="{681F7487-08D6-4AC0-A7E5-09764E9015CD}" destId="{69ECA980-AA0C-4751-A64F-9EF4CD027E39}" srcOrd="0" destOrd="0" presId="urn:microsoft.com/office/officeart/2005/8/layout/radial4"/>
    <dgm:cxn modelId="{491CFB9B-5F0D-47F5-BE65-DBDA7DAB48F4}" type="presOf" srcId="{07ED43E8-6958-43A7-B9B4-E01A41441461}" destId="{84AC3974-AE0A-4701-8E19-38D098CF2576}" srcOrd="0" destOrd="0" presId="urn:microsoft.com/office/officeart/2005/8/layout/radial4"/>
    <dgm:cxn modelId="{9EC7F0D6-6B00-4F33-9502-5FCC13835F2C}" srcId="{927EA82A-B07E-46D7-9B80-9E86BB5E5FAE}" destId="{99DAE120-84B8-4116-89F9-B278618AE216}" srcOrd="0" destOrd="0" parTransId="{FCF707A2-00ED-4745-91EC-1F7D9E1FECB5}" sibTransId="{42F5215E-3C0F-4D5A-8173-B7033B76E1C8}"/>
    <dgm:cxn modelId="{00734940-C7D6-41EC-B8FF-2663927B513E}" srcId="{99DAE120-84B8-4116-89F9-B278618AE216}" destId="{6CD8E774-3A33-44E7-943C-E2ED1DF68E9A}" srcOrd="5" destOrd="0" parTransId="{2E0D07C9-2F91-4D19-86EB-639C7F8D6239}" sibTransId="{0308FE28-C1C5-4ADC-AB07-1D0339D1D207}"/>
    <dgm:cxn modelId="{9C4C38A4-9688-424E-B929-177F49941CF8}" srcId="{99DAE120-84B8-4116-89F9-B278618AE216}" destId="{3B43C5F8-E601-4397-B116-07F6A887BCF2}" srcOrd="2" destOrd="0" parTransId="{244D9CF0-8773-4819-8DD6-D38D969A4B90}" sibTransId="{187C0E20-D7E4-4B38-8824-66FF27276C99}"/>
    <dgm:cxn modelId="{A832766C-FF19-422E-B5F3-1335BB03D8A9}" type="presOf" srcId="{119A8761-7140-4389-A57F-1C439FF30FCA}" destId="{21732CC4-2FC2-408D-9831-B125602CC74B}" srcOrd="0" destOrd="0" presId="urn:microsoft.com/office/officeart/2005/8/layout/radial4"/>
    <dgm:cxn modelId="{6A59181C-C408-44A4-A606-4BC07121BE9A}" srcId="{99DAE120-84B8-4116-89F9-B278618AE216}" destId="{821EA3FB-744C-4CB0-98DC-FCA75DCA7677}" srcOrd="1" destOrd="0" parTransId="{681F7487-08D6-4AC0-A7E5-09764E9015CD}" sibTransId="{4593958E-899B-4D03-8DBE-B6333AF05554}"/>
    <dgm:cxn modelId="{5832E845-61DC-4B73-B5DC-790D250BE247}" type="presParOf" srcId="{B11EA842-A7A0-48A0-B87C-B6AE44142B91}" destId="{AA1160E7-CB21-4E44-A0B5-507659D46EFA}" srcOrd="0" destOrd="0" presId="urn:microsoft.com/office/officeart/2005/8/layout/radial4"/>
    <dgm:cxn modelId="{83911F87-56B2-46CB-ABDD-F8BAFE97F1FC}" type="presParOf" srcId="{B11EA842-A7A0-48A0-B87C-B6AE44142B91}" destId="{21732CC4-2FC2-408D-9831-B125602CC74B}" srcOrd="1" destOrd="0" presId="urn:microsoft.com/office/officeart/2005/8/layout/radial4"/>
    <dgm:cxn modelId="{92F80EF9-9B76-41E9-8CFC-743B8D4C906B}" type="presParOf" srcId="{B11EA842-A7A0-48A0-B87C-B6AE44142B91}" destId="{82996C28-2A73-4136-989E-607154B9FCF1}" srcOrd="2" destOrd="0" presId="urn:microsoft.com/office/officeart/2005/8/layout/radial4"/>
    <dgm:cxn modelId="{29CDA8FB-FD1D-45F2-9E50-626A486B5121}" type="presParOf" srcId="{B11EA842-A7A0-48A0-B87C-B6AE44142B91}" destId="{69ECA980-AA0C-4751-A64F-9EF4CD027E39}" srcOrd="3" destOrd="0" presId="urn:microsoft.com/office/officeart/2005/8/layout/radial4"/>
    <dgm:cxn modelId="{FC34A238-7B4A-41C0-A375-924653379B5D}" type="presParOf" srcId="{B11EA842-A7A0-48A0-B87C-B6AE44142B91}" destId="{18E612E9-E406-4ADA-B25C-05D12B2199C9}" srcOrd="4" destOrd="0" presId="urn:microsoft.com/office/officeart/2005/8/layout/radial4"/>
    <dgm:cxn modelId="{4ECE9E98-C305-46AB-9279-FAC79F65D44A}" type="presParOf" srcId="{B11EA842-A7A0-48A0-B87C-B6AE44142B91}" destId="{420B5E0D-FDA5-4B72-96F0-2CE21C78C51B}" srcOrd="5" destOrd="0" presId="urn:microsoft.com/office/officeart/2005/8/layout/radial4"/>
    <dgm:cxn modelId="{00058268-D110-4ABA-90ED-05AE66532CE0}" type="presParOf" srcId="{B11EA842-A7A0-48A0-B87C-B6AE44142B91}" destId="{8F481644-4330-4F58-96A3-CABADC49A7CB}" srcOrd="6" destOrd="0" presId="urn:microsoft.com/office/officeart/2005/8/layout/radial4"/>
    <dgm:cxn modelId="{78B0C747-1486-4ADF-9969-B78FFDB4B936}" type="presParOf" srcId="{B11EA842-A7A0-48A0-B87C-B6AE44142B91}" destId="{FA09B67F-E298-41B0-B61E-D4F5766A1C34}" srcOrd="7" destOrd="0" presId="urn:microsoft.com/office/officeart/2005/8/layout/radial4"/>
    <dgm:cxn modelId="{AE2BD8D9-B264-484C-A43C-C2D0B46CC749}" type="presParOf" srcId="{B11EA842-A7A0-48A0-B87C-B6AE44142B91}" destId="{5CB5AC56-8AAC-48FE-8475-0B0B5E3FC9DD}" srcOrd="8" destOrd="0" presId="urn:microsoft.com/office/officeart/2005/8/layout/radial4"/>
    <dgm:cxn modelId="{E9AFECEE-5B0C-40EA-BB02-00145FF3547A}" type="presParOf" srcId="{B11EA842-A7A0-48A0-B87C-B6AE44142B91}" destId="{D34DEABB-4DF4-4884-8178-616B6A63D611}" srcOrd="9" destOrd="0" presId="urn:microsoft.com/office/officeart/2005/8/layout/radial4"/>
    <dgm:cxn modelId="{E6E68182-DB86-4EEA-B6E4-5B1048D511B5}" type="presParOf" srcId="{B11EA842-A7A0-48A0-B87C-B6AE44142B91}" destId="{DB2F0461-44AD-4276-8F3A-D8211BD387A1}" srcOrd="10" destOrd="0" presId="urn:microsoft.com/office/officeart/2005/8/layout/radial4"/>
    <dgm:cxn modelId="{BE2CA1F6-6621-4945-A33D-645075979588}" type="presParOf" srcId="{B11EA842-A7A0-48A0-B87C-B6AE44142B91}" destId="{820846B0-2CBA-4D54-AE63-59A44B64DE05}" srcOrd="11" destOrd="0" presId="urn:microsoft.com/office/officeart/2005/8/layout/radial4"/>
    <dgm:cxn modelId="{04773C51-F514-47AA-A014-603D44236AAE}" type="presParOf" srcId="{B11EA842-A7A0-48A0-B87C-B6AE44142B91}" destId="{A9A2820F-F445-42EA-8A85-CD015B10DBF7}" srcOrd="12" destOrd="0" presId="urn:microsoft.com/office/officeart/2005/8/layout/radial4"/>
    <dgm:cxn modelId="{B7E8C030-96AE-4F94-9D61-71A2BE441A17}" type="presParOf" srcId="{B11EA842-A7A0-48A0-B87C-B6AE44142B91}" destId="{05DFEDEA-DE97-435A-8764-1DB211E64B8E}" srcOrd="13" destOrd="0" presId="urn:microsoft.com/office/officeart/2005/8/layout/radial4"/>
    <dgm:cxn modelId="{0E7A34A0-A86D-41C2-B460-309676042F15}" type="presParOf" srcId="{B11EA842-A7A0-48A0-B87C-B6AE44142B91}" destId="{84AC3974-AE0A-4701-8E19-38D098CF2576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7EA82A-B07E-46D7-9B80-9E86BB5E5FAE}" type="doc">
      <dgm:prSet loTypeId="urn:microsoft.com/office/officeart/2005/8/layout/radial4" loCatId="relationship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pt-PT"/>
        </a:p>
      </dgm:t>
    </dgm:pt>
    <dgm:pt modelId="{99DAE120-84B8-4116-89F9-B278618AE216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pt-PT" sz="1800" b="1" dirty="0" smtClean="0"/>
            <a:t>Resolução de conflitos</a:t>
          </a:r>
          <a:endParaRPr lang="pt-PT" sz="1800" dirty="0"/>
        </a:p>
      </dgm:t>
    </dgm:pt>
    <dgm:pt modelId="{FCF707A2-00ED-4745-91EC-1F7D9E1FECB5}" type="parTrans" cxnId="{9EC7F0D6-6B00-4F33-9502-5FCC13835F2C}">
      <dgm:prSet/>
      <dgm:spPr/>
      <dgm:t>
        <a:bodyPr/>
        <a:lstStyle/>
        <a:p>
          <a:endParaRPr lang="pt-PT" sz="1050"/>
        </a:p>
      </dgm:t>
    </dgm:pt>
    <dgm:pt modelId="{42F5215E-3C0F-4D5A-8173-B7033B76E1C8}" type="sibTrans" cxnId="{9EC7F0D6-6B00-4F33-9502-5FCC13835F2C}">
      <dgm:prSet/>
      <dgm:spPr/>
      <dgm:t>
        <a:bodyPr/>
        <a:lstStyle/>
        <a:p>
          <a:endParaRPr lang="pt-PT" sz="1050"/>
        </a:p>
      </dgm:t>
    </dgm:pt>
    <dgm:pt modelId="{826ABD15-C2A6-493C-B524-23F67A08B8CF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Paciência</a:t>
          </a:r>
          <a:endParaRPr lang="pt-PT" sz="1200" dirty="0"/>
        </a:p>
      </dgm:t>
    </dgm:pt>
    <dgm:pt modelId="{119A8761-7140-4389-A57F-1C439FF30FCA}" type="parTrans" cxnId="{BC5DE77C-0A88-49DD-89F6-A7063E55F296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 sz="1050"/>
        </a:p>
      </dgm:t>
    </dgm:pt>
    <dgm:pt modelId="{457B3B9C-7D77-4DD7-BC02-D5ABDF1C348D}" type="sibTrans" cxnId="{BC5DE77C-0A88-49DD-89F6-A7063E55F296}">
      <dgm:prSet/>
      <dgm:spPr/>
      <dgm:t>
        <a:bodyPr/>
        <a:lstStyle/>
        <a:p>
          <a:endParaRPr lang="pt-PT" sz="1050"/>
        </a:p>
      </dgm:t>
    </dgm:pt>
    <dgm:pt modelId="{821EA3FB-744C-4CB0-98DC-FCA75DCA7677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Perspetiva</a:t>
          </a:r>
          <a:endParaRPr lang="pt-PT" sz="1200" dirty="0"/>
        </a:p>
      </dgm:t>
    </dgm:pt>
    <dgm:pt modelId="{681F7487-08D6-4AC0-A7E5-09764E9015CD}" type="parTrans" cxnId="{6A59181C-C408-44A4-A606-4BC07121BE9A}">
      <dgm:prSet/>
      <dgm:spPr/>
      <dgm:t>
        <a:bodyPr/>
        <a:lstStyle/>
        <a:p>
          <a:endParaRPr lang="pt-PT" sz="1050"/>
        </a:p>
      </dgm:t>
    </dgm:pt>
    <dgm:pt modelId="{4593958E-899B-4D03-8DBE-B6333AF05554}" type="sibTrans" cxnId="{6A59181C-C408-44A4-A606-4BC07121BE9A}">
      <dgm:prSet/>
      <dgm:spPr/>
      <dgm:t>
        <a:bodyPr/>
        <a:lstStyle/>
        <a:p>
          <a:endParaRPr lang="pt-PT" sz="1050"/>
        </a:p>
      </dgm:t>
    </dgm:pt>
    <dgm:pt modelId="{3B43C5F8-E601-4397-B116-07F6A887BCF2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Intenção/Atenção</a:t>
          </a:r>
          <a:endParaRPr lang="pt-PT" sz="1200" dirty="0"/>
        </a:p>
      </dgm:t>
    </dgm:pt>
    <dgm:pt modelId="{244D9CF0-8773-4819-8DD6-D38D969A4B90}" type="parTrans" cxnId="{9C4C38A4-9688-424E-B929-177F49941CF8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 sz="1050"/>
        </a:p>
      </dgm:t>
    </dgm:pt>
    <dgm:pt modelId="{187C0E20-D7E4-4B38-8824-66FF27276C99}" type="sibTrans" cxnId="{9C4C38A4-9688-424E-B929-177F49941CF8}">
      <dgm:prSet/>
      <dgm:spPr/>
      <dgm:t>
        <a:bodyPr/>
        <a:lstStyle/>
        <a:p>
          <a:endParaRPr lang="pt-PT" sz="1050"/>
        </a:p>
      </dgm:t>
    </dgm:pt>
    <dgm:pt modelId="{75BC10C3-D4D7-4487-9EBE-7AED104163AE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Comunicação colaborativa</a:t>
          </a:r>
          <a:endParaRPr lang="pt-PT" sz="1200" dirty="0"/>
        </a:p>
      </dgm:t>
    </dgm:pt>
    <dgm:pt modelId="{6FA77BF2-BF70-4995-9479-B5AA827394A4}" type="parTrans" cxnId="{EC1C0420-FD2A-4074-B8B6-3C786F47E4FF}">
      <dgm:prSet/>
      <dgm:spPr/>
      <dgm:t>
        <a:bodyPr/>
        <a:lstStyle/>
        <a:p>
          <a:endParaRPr lang="pt-PT" sz="1050"/>
        </a:p>
      </dgm:t>
    </dgm:pt>
    <dgm:pt modelId="{7D9D5254-FC72-49AA-B955-6CD28FF99F10}" type="sibTrans" cxnId="{EC1C0420-FD2A-4074-B8B6-3C786F47E4FF}">
      <dgm:prSet/>
      <dgm:spPr/>
      <dgm:t>
        <a:bodyPr/>
        <a:lstStyle/>
        <a:p>
          <a:endParaRPr lang="pt-PT" sz="1050"/>
        </a:p>
      </dgm:t>
    </dgm:pt>
    <dgm:pt modelId="{E156A0A8-D5BD-4255-A137-80C13A82CF3D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dirty="0" smtClean="0"/>
            <a:t>Empatia</a:t>
          </a:r>
          <a:endParaRPr lang="pt-PT" sz="1200" dirty="0"/>
        </a:p>
      </dgm:t>
    </dgm:pt>
    <dgm:pt modelId="{1FD97238-5F0A-4334-A2C6-FA330E118FE2}" type="parTrans" cxnId="{C8C8883E-43E1-4CFD-B971-4417A406265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 sz="1050"/>
        </a:p>
      </dgm:t>
    </dgm:pt>
    <dgm:pt modelId="{1BDEEEF7-4238-4760-A5B3-F586980D827D}" type="sibTrans" cxnId="{C8C8883E-43E1-4CFD-B971-4417A4062650}">
      <dgm:prSet/>
      <dgm:spPr/>
      <dgm:t>
        <a:bodyPr/>
        <a:lstStyle/>
        <a:p>
          <a:endParaRPr lang="pt-PT" sz="1050"/>
        </a:p>
      </dgm:t>
    </dgm:pt>
    <dgm:pt modelId="{6CD8E774-3A33-44E7-943C-E2ED1DF68E9A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Assertividade</a:t>
          </a:r>
          <a:endParaRPr lang="pt-PT" sz="1200" dirty="0"/>
        </a:p>
      </dgm:t>
    </dgm:pt>
    <dgm:pt modelId="{2E0D07C9-2F91-4D19-86EB-639C7F8D6239}" type="parTrans" cxnId="{00734940-C7D6-41EC-B8FF-2663927B513E}">
      <dgm:prSet/>
      <dgm:spPr/>
      <dgm:t>
        <a:bodyPr/>
        <a:lstStyle/>
        <a:p>
          <a:endParaRPr lang="pt-PT" sz="1050"/>
        </a:p>
      </dgm:t>
    </dgm:pt>
    <dgm:pt modelId="{0308FE28-C1C5-4ADC-AB07-1D0339D1D207}" type="sibTrans" cxnId="{00734940-C7D6-41EC-B8FF-2663927B513E}">
      <dgm:prSet/>
      <dgm:spPr/>
      <dgm:t>
        <a:bodyPr/>
        <a:lstStyle/>
        <a:p>
          <a:endParaRPr lang="pt-PT" sz="1050"/>
        </a:p>
      </dgm:t>
    </dgm:pt>
    <dgm:pt modelId="{07ED43E8-6958-43A7-B9B4-E01A4144146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Estilo</a:t>
          </a:r>
          <a:endParaRPr lang="pt-PT" sz="1200" b="1" dirty="0"/>
        </a:p>
      </dgm:t>
    </dgm:pt>
    <dgm:pt modelId="{13AD046D-CD1E-4107-BF2F-20CB42D4D079}" type="parTrans" cxnId="{5EDE7B60-2275-41BF-8B82-33B734D68433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/>
        </a:p>
      </dgm:t>
    </dgm:pt>
    <dgm:pt modelId="{2661E98B-F709-4E55-BF55-4E82390D1B56}" type="sibTrans" cxnId="{5EDE7B60-2275-41BF-8B82-33B734D68433}">
      <dgm:prSet/>
      <dgm:spPr/>
      <dgm:t>
        <a:bodyPr/>
        <a:lstStyle/>
        <a:p>
          <a:endParaRPr lang="pt-PT"/>
        </a:p>
      </dgm:t>
    </dgm:pt>
    <dgm:pt modelId="{CE19BB96-7BF4-4451-BB8A-5909B152B7BA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Humor</a:t>
          </a:r>
          <a:endParaRPr lang="pt-PT" sz="1200" b="1" dirty="0"/>
        </a:p>
      </dgm:t>
    </dgm:pt>
    <dgm:pt modelId="{D8AA421F-6FE7-4302-B3C9-0F6FA7FB4C22}" type="parTrans" cxnId="{EA672E79-B1F0-4518-BD7F-11911657F549}">
      <dgm:prSet/>
      <dgm:spPr/>
      <dgm:t>
        <a:bodyPr/>
        <a:lstStyle/>
        <a:p>
          <a:endParaRPr lang="pt-PT"/>
        </a:p>
      </dgm:t>
    </dgm:pt>
    <dgm:pt modelId="{E11043F2-5348-43DA-804C-764FF6C41053}" type="sibTrans" cxnId="{EA672E79-B1F0-4518-BD7F-11911657F549}">
      <dgm:prSet/>
      <dgm:spPr/>
      <dgm:t>
        <a:bodyPr/>
        <a:lstStyle/>
        <a:p>
          <a:endParaRPr lang="pt-PT"/>
        </a:p>
      </dgm:t>
    </dgm:pt>
    <dgm:pt modelId="{1E6F5A35-9888-4285-88EF-9FE405488CDC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Gratidão </a:t>
          </a:r>
          <a:endParaRPr lang="pt-PT" sz="1200" b="1" dirty="0"/>
        </a:p>
      </dgm:t>
    </dgm:pt>
    <dgm:pt modelId="{CCF0E2A9-6D37-4551-89E8-68B9F31FCB19}" type="parTrans" cxnId="{54EF74F4-20AB-402E-BEE6-DFED59C6A3EE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/>
        </a:p>
      </dgm:t>
    </dgm:pt>
    <dgm:pt modelId="{F8398FEC-4C2C-48E7-B4E3-2DF6C56AA260}" type="sibTrans" cxnId="{54EF74F4-20AB-402E-BEE6-DFED59C6A3EE}">
      <dgm:prSet/>
      <dgm:spPr/>
      <dgm:t>
        <a:bodyPr/>
        <a:lstStyle/>
        <a:p>
          <a:endParaRPr lang="pt-PT"/>
        </a:p>
      </dgm:t>
    </dgm:pt>
    <dgm:pt modelId="{B11EA842-A7A0-48A0-B87C-B6AE44142B91}" type="pres">
      <dgm:prSet presAssocID="{927EA82A-B07E-46D7-9B80-9E86BB5E5F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A1160E7-CB21-4E44-A0B5-507659D46EFA}" type="pres">
      <dgm:prSet presAssocID="{99DAE120-84B8-4116-89F9-B278618AE216}" presName="centerShape" presStyleLbl="node0" presStyleIdx="0" presStyleCnt="1" custScaleX="121638"/>
      <dgm:spPr/>
      <dgm:t>
        <a:bodyPr/>
        <a:lstStyle/>
        <a:p>
          <a:endParaRPr lang="pt-PT"/>
        </a:p>
      </dgm:t>
    </dgm:pt>
    <dgm:pt modelId="{21732CC4-2FC2-408D-9831-B125602CC74B}" type="pres">
      <dgm:prSet presAssocID="{119A8761-7140-4389-A57F-1C439FF30FCA}" presName="parTrans" presStyleLbl="bgSibTrans2D1" presStyleIdx="0" presStyleCnt="9" custLinFactNeighborX="-757" custLinFactNeighborY="10185"/>
      <dgm:spPr/>
      <dgm:t>
        <a:bodyPr/>
        <a:lstStyle/>
        <a:p>
          <a:endParaRPr lang="pt-PT"/>
        </a:p>
      </dgm:t>
    </dgm:pt>
    <dgm:pt modelId="{82996C28-2A73-4136-989E-607154B9FCF1}" type="pres">
      <dgm:prSet presAssocID="{826ABD15-C2A6-493C-B524-23F67A08B8CF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9ECA980-AA0C-4751-A64F-9EF4CD027E39}" type="pres">
      <dgm:prSet presAssocID="{681F7487-08D6-4AC0-A7E5-09764E9015CD}" presName="parTrans" presStyleLbl="bgSibTrans2D1" presStyleIdx="1" presStyleCnt="9"/>
      <dgm:spPr/>
      <dgm:t>
        <a:bodyPr/>
        <a:lstStyle/>
        <a:p>
          <a:endParaRPr lang="pt-PT"/>
        </a:p>
      </dgm:t>
    </dgm:pt>
    <dgm:pt modelId="{18E612E9-E406-4ADA-B25C-05D12B2199C9}" type="pres">
      <dgm:prSet presAssocID="{821EA3FB-744C-4CB0-98DC-FCA75DCA7677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20B5E0D-FDA5-4B72-96F0-2CE21C78C51B}" type="pres">
      <dgm:prSet presAssocID="{244D9CF0-8773-4819-8DD6-D38D969A4B90}" presName="parTrans" presStyleLbl="bgSibTrans2D1" presStyleIdx="2" presStyleCnt="9"/>
      <dgm:spPr/>
      <dgm:t>
        <a:bodyPr/>
        <a:lstStyle/>
        <a:p>
          <a:endParaRPr lang="pt-PT"/>
        </a:p>
      </dgm:t>
    </dgm:pt>
    <dgm:pt modelId="{8F481644-4330-4F58-96A3-CABADC49A7CB}" type="pres">
      <dgm:prSet presAssocID="{3B43C5F8-E601-4397-B116-07F6A887BCF2}" presName="node" presStyleLbl="node1" presStyleIdx="2" presStyleCnt="9" custScaleX="13835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A09B67F-E298-41B0-B61E-D4F5766A1C34}" type="pres">
      <dgm:prSet presAssocID="{6FA77BF2-BF70-4995-9479-B5AA827394A4}" presName="parTrans" presStyleLbl="bgSibTrans2D1" presStyleIdx="3" presStyleCnt="9"/>
      <dgm:spPr/>
      <dgm:t>
        <a:bodyPr/>
        <a:lstStyle/>
        <a:p>
          <a:endParaRPr lang="pt-PT"/>
        </a:p>
      </dgm:t>
    </dgm:pt>
    <dgm:pt modelId="{5CB5AC56-8AAC-48FE-8475-0B0B5E3FC9DD}" type="pres">
      <dgm:prSet presAssocID="{75BC10C3-D4D7-4487-9EBE-7AED104163AE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34DEABB-4DF4-4884-8178-616B6A63D611}" type="pres">
      <dgm:prSet presAssocID="{1FD97238-5F0A-4334-A2C6-FA330E118FE2}" presName="parTrans" presStyleLbl="bgSibTrans2D1" presStyleIdx="4" presStyleCnt="9"/>
      <dgm:spPr/>
      <dgm:t>
        <a:bodyPr/>
        <a:lstStyle/>
        <a:p>
          <a:endParaRPr lang="pt-PT"/>
        </a:p>
      </dgm:t>
    </dgm:pt>
    <dgm:pt modelId="{DB2F0461-44AD-4276-8F3A-D8211BD387A1}" type="pres">
      <dgm:prSet presAssocID="{E156A0A8-D5BD-4255-A137-80C13A82CF3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20846B0-2CBA-4D54-AE63-59A44B64DE05}" type="pres">
      <dgm:prSet presAssocID="{2E0D07C9-2F91-4D19-86EB-639C7F8D6239}" presName="parTrans" presStyleLbl="bgSibTrans2D1" presStyleIdx="5" presStyleCnt="9"/>
      <dgm:spPr/>
      <dgm:t>
        <a:bodyPr/>
        <a:lstStyle/>
        <a:p>
          <a:endParaRPr lang="pt-PT"/>
        </a:p>
      </dgm:t>
    </dgm:pt>
    <dgm:pt modelId="{A9A2820F-F445-42EA-8A85-CD015B10DBF7}" type="pres">
      <dgm:prSet presAssocID="{6CD8E774-3A33-44E7-943C-E2ED1DF68E9A}" presName="node" presStyleLbl="node1" presStyleIdx="5" presStyleCnt="9" custScaleX="120009" custRadScaleRad="103807" custRadScaleInc="844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DFEDEA-DE97-435A-8764-1DB211E64B8E}" type="pres">
      <dgm:prSet presAssocID="{13AD046D-CD1E-4107-BF2F-20CB42D4D079}" presName="parTrans" presStyleLbl="bgSibTrans2D1" presStyleIdx="6" presStyleCnt="9"/>
      <dgm:spPr/>
      <dgm:t>
        <a:bodyPr/>
        <a:lstStyle/>
        <a:p>
          <a:endParaRPr lang="pt-PT"/>
        </a:p>
      </dgm:t>
    </dgm:pt>
    <dgm:pt modelId="{84AC3974-AE0A-4701-8E19-38D098CF2576}" type="pres">
      <dgm:prSet presAssocID="{07ED43E8-6958-43A7-B9B4-E01A41441461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B67CC3F-E94A-49C0-B8F2-F4A31BC92665}" type="pres">
      <dgm:prSet presAssocID="{D8AA421F-6FE7-4302-B3C9-0F6FA7FB4C22}" presName="parTrans" presStyleLbl="bgSibTrans2D1" presStyleIdx="7" presStyleCnt="9"/>
      <dgm:spPr/>
      <dgm:t>
        <a:bodyPr/>
        <a:lstStyle/>
        <a:p>
          <a:endParaRPr lang="pt-PT"/>
        </a:p>
      </dgm:t>
    </dgm:pt>
    <dgm:pt modelId="{A8CE308A-5397-457F-BB40-8581FF2D8579}" type="pres">
      <dgm:prSet presAssocID="{CE19BB96-7BF4-4451-BB8A-5909B152B7BA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1AA291CD-E78D-4701-A7A2-E2DB1F9004A1}" type="pres">
      <dgm:prSet presAssocID="{CCF0E2A9-6D37-4551-89E8-68B9F31FCB19}" presName="parTrans" presStyleLbl="bgSibTrans2D1" presStyleIdx="8" presStyleCnt="9"/>
      <dgm:spPr/>
      <dgm:t>
        <a:bodyPr/>
        <a:lstStyle/>
        <a:p>
          <a:endParaRPr lang="pt-PT"/>
        </a:p>
      </dgm:t>
    </dgm:pt>
    <dgm:pt modelId="{A711608C-240B-4569-9295-6338B8F43ACF}" type="pres">
      <dgm:prSet presAssocID="{1E6F5A35-9888-4285-88EF-9FE405488CDC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449E824-6D33-45DF-B55E-C8CA5BBCF227}" type="presOf" srcId="{2E0D07C9-2F91-4D19-86EB-639C7F8D6239}" destId="{820846B0-2CBA-4D54-AE63-59A44B64DE05}" srcOrd="0" destOrd="0" presId="urn:microsoft.com/office/officeart/2005/8/layout/radial4"/>
    <dgm:cxn modelId="{45D199FF-84B5-4092-B70C-5E10A4F6DFEC}" type="presOf" srcId="{E156A0A8-D5BD-4255-A137-80C13A82CF3D}" destId="{DB2F0461-44AD-4276-8F3A-D8211BD387A1}" srcOrd="0" destOrd="0" presId="urn:microsoft.com/office/officeart/2005/8/layout/radial4"/>
    <dgm:cxn modelId="{5EDE7B60-2275-41BF-8B82-33B734D68433}" srcId="{99DAE120-84B8-4116-89F9-B278618AE216}" destId="{07ED43E8-6958-43A7-B9B4-E01A41441461}" srcOrd="6" destOrd="0" parTransId="{13AD046D-CD1E-4107-BF2F-20CB42D4D079}" sibTransId="{2661E98B-F709-4E55-BF55-4E82390D1B56}"/>
    <dgm:cxn modelId="{49DCC25F-312B-4168-938F-98FF01565A75}" type="presOf" srcId="{681F7487-08D6-4AC0-A7E5-09764E9015CD}" destId="{69ECA980-AA0C-4751-A64F-9EF4CD027E39}" srcOrd="0" destOrd="0" presId="urn:microsoft.com/office/officeart/2005/8/layout/radial4"/>
    <dgm:cxn modelId="{D7E86E58-E2AF-4CEC-A326-BB48486477DC}" type="presOf" srcId="{07ED43E8-6958-43A7-B9B4-E01A41441461}" destId="{84AC3974-AE0A-4701-8E19-38D098CF2576}" srcOrd="0" destOrd="0" presId="urn:microsoft.com/office/officeart/2005/8/layout/radial4"/>
    <dgm:cxn modelId="{F9742FF6-4E2F-4325-B08E-B6CD88A39DAB}" type="presOf" srcId="{99DAE120-84B8-4116-89F9-B278618AE216}" destId="{AA1160E7-CB21-4E44-A0B5-507659D46EFA}" srcOrd="0" destOrd="0" presId="urn:microsoft.com/office/officeart/2005/8/layout/radial4"/>
    <dgm:cxn modelId="{7D198DE2-38DC-474B-8791-E0779BA43235}" type="presOf" srcId="{1FD97238-5F0A-4334-A2C6-FA330E118FE2}" destId="{D34DEABB-4DF4-4884-8178-616B6A63D611}" srcOrd="0" destOrd="0" presId="urn:microsoft.com/office/officeart/2005/8/layout/radial4"/>
    <dgm:cxn modelId="{B049237F-7FD3-43CB-83EA-A4C2FE8D280B}" type="presOf" srcId="{821EA3FB-744C-4CB0-98DC-FCA75DCA7677}" destId="{18E612E9-E406-4ADA-B25C-05D12B2199C9}" srcOrd="0" destOrd="0" presId="urn:microsoft.com/office/officeart/2005/8/layout/radial4"/>
    <dgm:cxn modelId="{C47BEFF9-2C5A-45D5-91E3-A49F06D4F673}" type="presOf" srcId="{3B43C5F8-E601-4397-B116-07F6A887BCF2}" destId="{8F481644-4330-4F58-96A3-CABADC49A7CB}" srcOrd="0" destOrd="0" presId="urn:microsoft.com/office/officeart/2005/8/layout/radial4"/>
    <dgm:cxn modelId="{BB9A6F2F-6C21-40E6-BA8D-DAAE106A4701}" type="presOf" srcId="{6FA77BF2-BF70-4995-9479-B5AA827394A4}" destId="{FA09B67F-E298-41B0-B61E-D4F5766A1C34}" srcOrd="0" destOrd="0" presId="urn:microsoft.com/office/officeart/2005/8/layout/radial4"/>
    <dgm:cxn modelId="{BC5DE77C-0A88-49DD-89F6-A7063E55F296}" srcId="{99DAE120-84B8-4116-89F9-B278618AE216}" destId="{826ABD15-C2A6-493C-B524-23F67A08B8CF}" srcOrd="0" destOrd="0" parTransId="{119A8761-7140-4389-A57F-1C439FF30FCA}" sibTransId="{457B3B9C-7D77-4DD7-BC02-D5ABDF1C348D}"/>
    <dgm:cxn modelId="{E48CFC9A-6625-438C-A80D-C4E815A90C72}" type="presOf" srcId="{CE19BB96-7BF4-4451-BB8A-5909B152B7BA}" destId="{A8CE308A-5397-457F-BB40-8581FF2D8579}" srcOrd="0" destOrd="0" presId="urn:microsoft.com/office/officeart/2005/8/layout/radial4"/>
    <dgm:cxn modelId="{00734940-C7D6-41EC-B8FF-2663927B513E}" srcId="{99DAE120-84B8-4116-89F9-B278618AE216}" destId="{6CD8E774-3A33-44E7-943C-E2ED1DF68E9A}" srcOrd="5" destOrd="0" parTransId="{2E0D07C9-2F91-4D19-86EB-639C7F8D6239}" sibTransId="{0308FE28-C1C5-4ADC-AB07-1D0339D1D207}"/>
    <dgm:cxn modelId="{D26C89C4-016B-47ED-B896-66780CAADD2E}" type="presOf" srcId="{1E6F5A35-9888-4285-88EF-9FE405488CDC}" destId="{A711608C-240B-4569-9295-6338B8F43ACF}" srcOrd="0" destOrd="0" presId="urn:microsoft.com/office/officeart/2005/8/layout/radial4"/>
    <dgm:cxn modelId="{D877B8FC-1F75-4D99-B1A3-0C9767F90EF6}" type="presOf" srcId="{244D9CF0-8773-4819-8DD6-D38D969A4B90}" destId="{420B5E0D-FDA5-4B72-96F0-2CE21C78C51B}" srcOrd="0" destOrd="0" presId="urn:microsoft.com/office/officeart/2005/8/layout/radial4"/>
    <dgm:cxn modelId="{9C4C38A4-9688-424E-B929-177F49941CF8}" srcId="{99DAE120-84B8-4116-89F9-B278618AE216}" destId="{3B43C5F8-E601-4397-B116-07F6A887BCF2}" srcOrd="2" destOrd="0" parTransId="{244D9CF0-8773-4819-8DD6-D38D969A4B90}" sibTransId="{187C0E20-D7E4-4B38-8824-66FF27276C99}"/>
    <dgm:cxn modelId="{D477A4CD-BBE3-42ED-9702-8A4F0302F499}" type="presOf" srcId="{CCF0E2A9-6D37-4551-89E8-68B9F31FCB19}" destId="{1AA291CD-E78D-4701-A7A2-E2DB1F9004A1}" srcOrd="0" destOrd="0" presId="urn:microsoft.com/office/officeart/2005/8/layout/radial4"/>
    <dgm:cxn modelId="{E40577B9-E667-4A0C-B6C2-E98E61E94B32}" type="presOf" srcId="{826ABD15-C2A6-493C-B524-23F67A08B8CF}" destId="{82996C28-2A73-4136-989E-607154B9FCF1}" srcOrd="0" destOrd="0" presId="urn:microsoft.com/office/officeart/2005/8/layout/radial4"/>
    <dgm:cxn modelId="{54EF74F4-20AB-402E-BEE6-DFED59C6A3EE}" srcId="{99DAE120-84B8-4116-89F9-B278618AE216}" destId="{1E6F5A35-9888-4285-88EF-9FE405488CDC}" srcOrd="8" destOrd="0" parTransId="{CCF0E2A9-6D37-4551-89E8-68B9F31FCB19}" sibTransId="{F8398FEC-4C2C-48E7-B4E3-2DF6C56AA260}"/>
    <dgm:cxn modelId="{8DD153E9-846D-4FF0-9F08-6CDAAF6C6649}" type="presOf" srcId="{75BC10C3-D4D7-4487-9EBE-7AED104163AE}" destId="{5CB5AC56-8AAC-48FE-8475-0B0B5E3FC9DD}" srcOrd="0" destOrd="0" presId="urn:microsoft.com/office/officeart/2005/8/layout/radial4"/>
    <dgm:cxn modelId="{17F0B735-BAC2-4400-93BF-4AAC91D2052F}" type="presOf" srcId="{6CD8E774-3A33-44E7-943C-E2ED1DF68E9A}" destId="{A9A2820F-F445-42EA-8A85-CD015B10DBF7}" srcOrd="0" destOrd="0" presId="urn:microsoft.com/office/officeart/2005/8/layout/radial4"/>
    <dgm:cxn modelId="{EC1C0420-FD2A-4074-B8B6-3C786F47E4FF}" srcId="{99DAE120-84B8-4116-89F9-B278618AE216}" destId="{75BC10C3-D4D7-4487-9EBE-7AED104163AE}" srcOrd="3" destOrd="0" parTransId="{6FA77BF2-BF70-4995-9479-B5AA827394A4}" sibTransId="{7D9D5254-FC72-49AA-B955-6CD28FF99F10}"/>
    <dgm:cxn modelId="{C8C8883E-43E1-4CFD-B971-4417A4062650}" srcId="{99DAE120-84B8-4116-89F9-B278618AE216}" destId="{E156A0A8-D5BD-4255-A137-80C13A82CF3D}" srcOrd="4" destOrd="0" parTransId="{1FD97238-5F0A-4334-A2C6-FA330E118FE2}" sibTransId="{1BDEEEF7-4238-4760-A5B3-F586980D827D}"/>
    <dgm:cxn modelId="{32F6D8F0-6DB4-40BA-8541-15D8EABE679A}" type="presOf" srcId="{D8AA421F-6FE7-4302-B3C9-0F6FA7FB4C22}" destId="{8B67CC3F-E94A-49C0-B8F2-F4A31BC92665}" srcOrd="0" destOrd="0" presId="urn:microsoft.com/office/officeart/2005/8/layout/radial4"/>
    <dgm:cxn modelId="{EA672E79-B1F0-4518-BD7F-11911657F549}" srcId="{99DAE120-84B8-4116-89F9-B278618AE216}" destId="{CE19BB96-7BF4-4451-BB8A-5909B152B7BA}" srcOrd="7" destOrd="0" parTransId="{D8AA421F-6FE7-4302-B3C9-0F6FA7FB4C22}" sibTransId="{E11043F2-5348-43DA-804C-764FF6C41053}"/>
    <dgm:cxn modelId="{54E0B02A-ECF5-441D-8C6C-3350619F475D}" type="presOf" srcId="{927EA82A-B07E-46D7-9B80-9E86BB5E5FAE}" destId="{B11EA842-A7A0-48A0-B87C-B6AE44142B91}" srcOrd="0" destOrd="0" presId="urn:microsoft.com/office/officeart/2005/8/layout/radial4"/>
    <dgm:cxn modelId="{9EC7F0D6-6B00-4F33-9502-5FCC13835F2C}" srcId="{927EA82A-B07E-46D7-9B80-9E86BB5E5FAE}" destId="{99DAE120-84B8-4116-89F9-B278618AE216}" srcOrd="0" destOrd="0" parTransId="{FCF707A2-00ED-4745-91EC-1F7D9E1FECB5}" sibTransId="{42F5215E-3C0F-4D5A-8173-B7033B76E1C8}"/>
    <dgm:cxn modelId="{8E4A541C-CC25-40C9-8B07-843DA66ED5E9}" type="presOf" srcId="{119A8761-7140-4389-A57F-1C439FF30FCA}" destId="{21732CC4-2FC2-408D-9831-B125602CC74B}" srcOrd="0" destOrd="0" presId="urn:microsoft.com/office/officeart/2005/8/layout/radial4"/>
    <dgm:cxn modelId="{6A59181C-C408-44A4-A606-4BC07121BE9A}" srcId="{99DAE120-84B8-4116-89F9-B278618AE216}" destId="{821EA3FB-744C-4CB0-98DC-FCA75DCA7677}" srcOrd="1" destOrd="0" parTransId="{681F7487-08D6-4AC0-A7E5-09764E9015CD}" sibTransId="{4593958E-899B-4D03-8DBE-B6333AF05554}"/>
    <dgm:cxn modelId="{0AF0C330-CBB1-4AAF-B09E-64F02C9DD29B}" type="presOf" srcId="{13AD046D-CD1E-4107-BF2F-20CB42D4D079}" destId="{05DFEDEA-DE97-435A-8764-1DB211E64B8E}" srcOrd="0" destOrd="0" presId="urn:microsoft.com/office/officeart/2005/8/layout/radial4"/>
    <dgm:cxn modelId="{193418C2-7BBC-4DC4-A3BD-55EF338E9CF5}" type="presParOf" srcId="{B11EA842-A7A0-48A0-B87C-B6AE44142B91}" destId="{AA1160E7-CB21-4E44-A0B5-507659D46EFA}" srcOrd="0" destOrd="0" presId="urn:microsoft.com/office/officeart/2005/8/layout/radial4"/>
    <dgm:cxn modelId="{3BAB499C-99E7-48BB-ABF6-E1248C64AA07}" type="presParOf" srcId="{B11EA842-A7A0-48A0-B87C-B6AE44142B91}" destId="{21732CC4-2FC2-408D-9831-B125602CC74B}" srcOrd="1" destOrd="0" presId="urn:microsoft.com/office/officeart/2005/8/layout/radial4"/>
    <dgm:cxn modelId="{01E45BC8-BB1C-44D0-B4D9-A6B6B0C1103A}" type="presParOf" srcId="{B11EA842-A7A0-48A0-B87C-B6AE44142B91}" destId="{82996C28-2A73-4136-989E-607154B9FCF1}" srcOrd="2" destOrd="0" presId="urn:microsoft.com/office/officeart/2005/8/layout/radial4"/>
    <dgm:cxn modelId="{4323B6E9-D30F-4EDB-AB4D-E42D72CF98A2}" type="presParOf" srcId="{B11EA842-A7A0-48A0-B87C-B6AE44142B91}" destId="{69ECA980-AA0C-4751-A64F-9EF4CD027E39}" srcOrd="3" destOrd="0" presId="urn:microsoft.com/office/officeart/2005/8/layout/radial4"/>
    <dgm:cxn modelId="{F6A4D85B-075F-4DDB-AAFA-AB6723078678}" type="presParOf" srcId="{B11EA842-A7A0-48A0-B87C-B6AE44142B91}" destId="{18E612E9-E406-4ADA-B25C-05D12B2199C9}" srcOrd="4" destOrd="0" presId="urn:microsoft.com/office/officeart/2005/8/layout/radial4"/>
    <dgm:cxn modelId="{E5FB5742-871F-4CFE-9AB0-64BBF8B7A9A2}" type="presParOf" srcId="{B11EA842-A7A0-48A0-B87C-B6AE44142B91}" destId="{420B5E0D-FDA5-4B72-96F0-2CE21C78C51B}" srcOrd="5" destOrd="0" presId="urn:microsoft.com/office/officeart/2005/8/layout/radial4"/>
    <dgm:cxn modelId="{249AD1DA-13A6-4CF9-8B3F-CFCE56702160}" type="presParOf" srcId="{B11EA842-A7A0-48A0-B87C-B6AE44142B91}" destId="{8F481644-4330-4F58-96A3-CABADC49A7CB}" srcOrd="6" destOrd="0" presId="urn:microsoft.com/office/officeart/2005/8/layout/radial4"/>
    <dgm:cxn modelId="{70FBCFDF-C9AD-41CF-90FB-FC1DFDAD310D}" type="presParOf" srcId="{B11EA842-A7A0-48A0-B87C-B6AE44142B91}" destId="{FA09B67F-E298-41B0-B61E-D4F5766A1C34}" srcOrd="7" destOrd="0" presId="urn:microsoft.com/office/officeart/2005/8/layout/radial4"/>
    <dgm:cxn modelId="{53D12093-1814-4263-9F44-295E87CD0F97}" type="presParOf" srcId="{B11EA842-A7A0-48A0-B87C-B6AE44142B91}" destId="{5CB5AC56-8AAC-48FE-8475-0B0B5E3FC9DD}" srcOrd="8" destOrd="0" presId="urn:microsoft.com/office/officeart/2005/8/layout/radial4"/>
    <dgm:cxn modelId="{1EBA58FE-C93D-4E57-84A8-DDAFDD0CAF89}" type="presParOf" srcId="{B11EA842-A7A0-48A0-B87C-B6AE44142B91}" destId="{D34DEABB-4DF4-4884-8178-616B6A63D611}" srcOrd="9" destOrd="0" presId="urn:microsoft.com/office/officeart/2005/8/layout/radial4"/>
    <dgm:cxn modelId="{185E150C-54FD-4918-AF90-EE4973EDEBE1}" type="presParOf" srcId="{B11EA842-A7A0-48A0-B87C-B6AE44142B91}" destId="{DB2F0461-44AD-4276-8F3A-D8211BD387A1}" srcOrd="10" destOrd="0" presId="urn:microsoft.com/office/officeart/2005/8/layout/radial4"/>
    <dgm:cxn modelId="{5F7F406D-DF49-4D40-B6AB-B8E75A0D1262}" type="presParOf" srcId="{B11EA842-A7A0-48A0-B87C-B6AE44142B91}" destId="{820846B0-2CBA-4D54-AE63-59A44B64DE05}" srcOrd="11" destOrd="0" presId="urn:microsoft.com/office/officeart/2005/8/layout/radial4"/>
    <dgm:cxn modelId="{96E70EC8-CB8B-457A-9BDE-BF99268298BC}" type="presParOf" srcId="{B11EA842-A7A0-48A0-B87C-B6AE44142B91}" destId="{A9A2820F-F445-42EA-8A85-CD015B10DBF7}" srcOrd="12" destOrd="0" presId="urn:microsoft.com/office/officeart/2005/8/layout/radial4"/>
    <dgm:cxn modelId="{E847B81B-A4A5-49AA-834E-8414CA74CFD8}" type="presParOf" srcId="{B11EA842-A7A0-48A0-B87C-B6AE44142B91}" destId="{05DFEDEA-DE97-435A-8764-1DB211E64B8E}" srcOrd="13" destOrd="0" presId="urn:microsoft.com/office/officeart/2005/8/layout/radial4"/>
    <dgm:cxn modelId="{CE96BD66-F0D2-427D-846A-03844ADCA938}" type="presParOf" srcId="{B11EA842-A7A0-48A0-B87C-B6AE44142B91}" destId="{84AC3974-AE0A-4701-8E19-38D098CF2576}" srcOrd="14" destOrd="0" presId="urn:microsoft.com/office/officeart/2005/8/layout/radial4"/>
    <dgm:cxn modelId="{ED7C9CE8-B63A-4CFF-A6EE-62FFF1CDD871}" type="presParOf" srcId="{B11EA842-A7A0-48A0-B87C-B6AE44142B91}" destId="{8B67CC3F-E94A-49C0-B8F2-F4A31BC92665}" srcOrd="15" destOrd="0" presId="urn:microsoft.com/office/officeart/2005/8/layout/radial4"/>
    <dgm:cxn modelId="{89F38F4A-4A07-450A-9C72-C50736CBB2B1}" type="presParOf" srcId="{B11EA842-A7A0-48A0-B87C-B6AE44142B91}" destId="{A8CE308A-5397-457F-BB40-8581FF2D8579}" srcOrd="16" destOrd="0" presId="urn:microsoft.com/office/officeart/2005/8/layout/radial4"/>
    <dgm:cxn modelId="{DBCB0DFD-9CA6-4364-BDC1-312A0EECA763}" type="presParOf" srcId="{B11EA842-A7A0-48A0-B87C-B6AE44142B91}" destId="{1AA291CD-E78D-4701-A7A2-E2DB1F9004A1}" srcOrd="17" destOrd="0" presId="urn:microsoft.com/office/officeart/2005/8/layout/radial4"/>
    <dgm:cxn modelId="{0AEA4185-7E58-4927-8A59-8F2AA0F1F5A6}" type="presParOf" srcId="{B11EA842-A7A0-48A0-B87C-B6AE44142B91}" destId="{A711608C-240B-4569-9295-6338B8F43ACF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27EA82A-B07E-46D7-9B80-9E86BB5E5FAE}" type="doc">
      <dgm:prSet loTypeId="urn:microsoft.com/office/officeart/2005/8/layout/radial4" loCatId="relationship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pt-PT"/>
        </a:p>
      </dgm:t>
    </dgm:pt>
    <dgm:pt modelId="{99DAE120-84B8-4116-89F9-B278618AE216}">
      <dgm:prSet phldrT="[Texto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/>
        <a:lstStyle/>
        <a:p>
          <a:r>
            <a:rPr lang="pt-PT" sz="1800" b="1" dirty="0" smtClean="0"/>
            <a:t>Atitude Positiva</a:t>
          </a:r>
          <a:endParaRPr lang="pt-PT" sz="1800" dirty="0"/>
        </a:p>
      </dgm:t>
    </dgm:pt>
    <dgm:pt modelId="{FCF707A2-00ED-4745-91EC-1F7D9E1FECB5}" type="parTrans" cxnId="{9EC7F0D6-6B00-4F33-9502-5FCC13835F2C}">
      <dgm:prSet/>
      <dgm:spPr/>
      <dgm:t>
        <a:bodyPr/>
        <a:lstStyle/>
        <a:p>
          <a:endParaRPr lang="pt-PT" sz="1050"/>
        </a:p>
      </dgm:t>
    </dgm:pt>
    <dgm:pt modelId="{42F5215E-3C0F-4D5A-8173-B7033B76E1C8}" type="sibTrans" cxnId="{9EC7F0D6-6B00-4F33-9502-5FCC13835F2C}">
      <dgm:prSet/>
      <dgm:spPr/>
      <dgm:t>
        <a:bodyPr/>
        <a:lstStyle/>
        <a:p>
          <a:endParaRPr lang="pt-PT" sz="1050"/>
        </a:p>
      </dgm:t>
    </dgm:pt>
    <dgm:pt modelId="{826ABD15-C2A6-493C-B524-23F67A08B8CF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Prontidão Positiva</a:t>
          </a:r>
          <a:endParaRPr lang="pt-PT" sz="1200" dirty="0"/>
        </a:p>
      </dgm:t>
    </dgm:pt>
    <dgm:pt modelId="{119A8761-7140-4389-A57F-1C439FF30FCA}" type="parTrans" cxnId="{BC5DE77C-0A88-49DD-89F6-A7063E55F296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 sz="1050"/>
        </a:p>
      </dgm:t>
    </dgm:pt>
    <dgm:pt modelId="{457B3B9C-7D77-4DD7-BC02-D5ABDF1C348D}" type="sibTrans" cxnId="{BC5DE77C-0A88-49DD-89F6-A7063E55F296}">
      <dgm:prSet/>
      <dgm:spPr/>
      <dgm:t>
        <a:bodyPr/>
        <a:lstStyle/>
        <a:p>
          <a:endParaRPr lang="pt-PT" sz="1050"/>
        </a:p>
      </dgm:t>
    </dgm:pt>
    <dgm:pt modelId="{821EA3FB-744C-4CB0-98DC-FCA75DCA7677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Curiosidade</a:t>
          </a:r>
          <a:endParaRPr lang="pt-PT" sz="1200" dirty="0"/>
        </a:p>
      </dgm:t>
    </dgm:pt>
    <dgm:pt modelId="{681F7487-08D6-4AC0-A7E5-09764E9015CD}" type="parTrans" cxnId="{6A59181C-C408-44A4-A606-4BC07121BE9A}">
      <dgm:prSet/>
      <dgm:spPr/>
      <dgm:t>
        <a:bodyPr/>
        <a:lstStyle/>
        <a:p>
          <a:endParaRPr lang="pt-PT" sz="1050"/>
        </a:p>
      </dgm:t>
    </dgm:pt>
    <dgm:pt modelId="{4593958E-899B-4D03-8DBE-B6333AF05554}" type="sibTrans" cxnId="{6A59181C-C408-44A4-A606-4BC07121BE9A}">
      <dgm:prSet/>
      <dgm:spPr/>
      <dgm:t>
        <a:bodyPr/>
        <a:lstStyle/>
        <a:p>
          <a:endParaRPr lang="pt-PT" sz="1050"/>
        </a:p>
      </dgm:t>
    </dgm:pt>
    <dgm:pt modelId="{3B43C5F8-E601-4397-B116-07F6A887BCF2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Atitude</a:t>
          </a:r>
          <a:endParaRPr lang="pt-PT" sz="1200" dirty="0"/>
        </a:p>
      </dgm:t>
    </dgm:pt>
    <dgm:pt modelId="{244D9CF0-8773-4819-8DD6-D38D969A4B90}" type="parTrans" cxnId="{9C4C38A4-9688-424E-B929-177F49941CF8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 sz="1050"/>
        </a:p>
      </dgm:t>
    </dgm:pt>
    <dgm:pt modelId="{187C0E20-D7E4-4B38-8824-66FF27276C99}" type="sibTrans" cxnId="{9C4C38A4-9688-424E-B929-177F49941CF8}">
      <dgm:prSet/>
      <dgm:spPr/>
      <dgm:t>
        <a:bodyPr/>
        <a:lstStyle/>
        <a:p>
          <a:endParaRPr lang="pt-PT" sz="1050"/>
        </a:p>
      </dgm:t>
    </dgm:pt>
    <dgm:pt modelId="{75BC10C3-D4D7-4487-9EBE-7AED104163AE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Prazer</a:t>
          </a:r>
          <a:endParaRPr lang="pt-PT" sz="1200" dirty="0"/>
        </a:p>
      </dgm:t>
    </dgm:pt>
    <dgm:pt modelId="{6FA77BF2-BF70-4995-9479-B5AA827394A4}" type="parTrans" cxnId="{EC1C0420-FD2A-4074-B8B6-3C786F47E4FF}">
      <dgm:prSet/>
      <dgm:spPr/>
      <dgm:t>
        <a:bodyPr/>
        <a:lstStyle/>
        <a:p>
          <a:endParaRPr lang="pt-PT" sz="1050"/>
        </a:p>
      </dgm:t>
    </dgm:pt>
    <dgm:pt modelId="{7D9D5254-FC72-49AA-B955-6CD28FF99F10}" type="sibTrans" cxnId="{EC1C0420-FD2A-4074-B8B6-3C786F47E4FF}">
      <dgm:prSet/>
      <dgm:spPr/>
      <dgm:t>
        <a:bodyPr/>
        <a:lstStyle/>
        <a:p>
          <a:endParaRPr lang="pt-PT" sz="1050"/>
        </a:p>
      </dgm:t>
    </dgm:pt>
    <dgm:pt modelId="{E156A0A8-D5BD-4255-A137-80C13A82CF3D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dirty="0" smtClean="0"/>
            <a:t>Esperança</a:t>
          </a:r>
          <a:endParaRPr lang="pt-PT" sz="1200" dirty="0"/>
        </a:p>
      </dgm:t>
    </dgm:pt>
    <dgm:pt modelId="{1FD97238-5F0A-4334-A2C6-FA330E118FE2}" type="parTrans" cxnId="{C8C8883E-43E1-4CFD-B971-4417A4062650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 sz="1050"/>
        </a:p>
      </dgm:t>
    </dgm:pt>
    <dgm:pt modelId="{1BDEEEF7-4238-4760-A5B3-F586980D827D}" type="sibTrans" cxnId="{C8C8883E-43E1-4CFD-B971-4417A4062650}">
      <dgm:prSet/>
      <dgm:spPr/>
      <dgm:t>
        <a:bodyPr/>
        <a:lstStyle/>
        <a:p>
          <a:endParaRPr lang="pt-PT" sz="1050"/>
        </a:p>
      </dgm:t>
    </dgm:pt>
    <dgm:pt modelId="{6CD8E774-3A33-44E7-943C-E2ED1DF68E9A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Visão L.P.</a:t>
          </a:r>
          <a:endParaRPr lang="pt-PT" sz="1200" dirty="0"/>
        </a:p>
      </dgm:t>
    </dgm:pt>
    <dgm:pt modelId="{2E0D07C9-2F91-4D19-86EB-639C7F8D6239}" type="parTrans" cxnId="{00734940-C7D6-41EC-B8FF-2663927B513E}">
      <dgm:prSet/>
      <dgm:spPr/>
      <dgm:t>
        <a:bodyPr/>
        <a:lstStyle/>
        <a:p>
          <a:endParaRPr lang="pt-PT" sz="1050"/>
        </a:p>
      </dgm:t>
    </dgm:pt>
    <dgm:pt modelId="{0308FE28-C1C5-4ADC-AB07-1D0339D1D207}" type="sibTrans" cxnId="{00734940-C7D6-41EC-B8FF-2663927B513E}">
      <dgm:prSet/>
      <dgm:spPr/>
      <dgm:t>
        <a:bodyPr/>
        <a:lstStyle/>
        <a:p>
          <a:endParaRPr lang="pt-PT" sz="1050"/>
        </a:p>
      </dgm:t>
    </dgm:pt>
    <dgm:pt modelId="{07ED43E8-6958-43A7-B9B4-E01A41441461}">
      <dgm:prSet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sz="1200" b="1" dirty="0" smtClean="0"/>
            <a:t>Divertimento </a:t>
          </a:r>
          <a:endParaRPr lang="pt-PT" sz="1200" b="1" dirty="0"/>
        </a:p>
      </dgm:t>
    </dgm:pt>
    <dgm:pt modelId="{13AD046D-CD1E-4107-BF2F-20CB42D4D079}" type="parTrans" cxnId="{5EDE7B60-2275-41BF-8B82-33B734D68433}">
      <dgm:prSet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pt-PT"/>
        </a:p>
      </dgm:t>
    </dgm:pt>
    <dgm:pt modelId="{2661E98B-F709-4E55-BF55-4E82390D1B56}" type="sibTrans" cxnId="{5EDE7B60-2275-41BF-8B82-33B734D68433}">
      <dgm:prSet/>
      <dgm:spPr/>
      <dgm:t>
        <a:bodyPr/>
        <a:lstStyle/>
        <a:p>
          <a:endParaRPr lang="pt-PT"/>
        </a:p>
      </dgm:t>
    </dgm:pt>
    <dgm:pt modelId="{B11EA842-A7A0-48A0-B87C-B6AE44142B91}" type="pres">
      <dgm:prSet presAssocID="{927EA82A-B07E-46D7-9B80-9E86BB5E5FA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AA1160E7-CB21-4E44-A0B5-507659D46EFA}" type="pres">
      <dgm:prSet presAssocID="{99DAE120-84B8-4116-89F9-B278618AE216}" presName="centerShape" presStyleLbl="node0" presStyleIdx="0" presStyleCnt="1" custScaleX="121638"/>
      <dgm:spPr/>
      <dgm:t>
        <a:bodyPr/>
        <a:lstStyle/>
        <a:p>
          <a:endParaRPr lang="pt-PT"/>
        </a:p>
      </dgm:t>
    </dgm:pt>
    <dgm:pt modelId="{21732CC4-2FC2-408D-9831-B125602CC74B}" type="pres">
      <dgm:prSet presAssocID="{119A8761-7140-4389-A57F-1C439FF30FCA}" presName="parTrans" presStyleLbl="bgSibTrans2D1" presStyleIdx="0" presStyleCnt="7" custLinFactNeighborX="-757" custLinFactNeighborY="10185"/>
      <dgm:spPr/>
      <dgm:t>
        <a:bodyPr/>
        <a:lstStyle/>
        <a:p>
          <a:endParaRPr lang="pt-PT"/>
        </a:p>
      </dgm:t>
    </dgm:pt>
    <dgm:pt modelId="{82996C28-2A73-4136-989E-607154B9FCF1}" type="pres">
      <dgm:prSet presAssocID="{826ABD15-C2A6-493C-B524-23F67A08B8CF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9ECA980-AA0C-4751-A64F-9EF4CD027E39}" type="pres">
      <dgm:prSet presAssocID="{681F7487-08D6-4AC0-A7E5-09764E9015CD}" presName="parTrans" presStyleLbl="bgSibTrans2D1" presStyleIdx="1" presStyleCnt="7"/>
      <dgm:spPr/>
      <dgm:t>
        <a:bodyPr/>
        <a:lstStyle/>
        <a:p>
          <a:endParaRPr lang="pt-PT"/>
        </a:p>
      </dgm:t>
    </dgm:pt>
    <dgm:pt modelId="{18E612E9-E406-4ADA-B25C-05D12B2199C9}" type="pres">
      <dgm:prSet presAssocID="{821EA3FB-744C-4CB0-98DC-FCA75DCA7677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20B5E0D-FDA5-4B72-96F0-2CE21C78C51B}" type="pres">
      <dgm:prSet presAssocID="{244D9CF0-8773-4819-8DD6-D38D969A4B90}" presName="parTrans" presStyleLbl="bgSibTrans2D1" presStyleIdx="2" presStyleCnt="7"/>
      <dgm:spPr/>
      <dgm:t>
        <a:bodyPr/>
        <a:lstStyle/>
        <a:p>
          <a:endParaRPr lang="pt-PT"/>
        </a:p>
      </dgm:t>
    </dgm:pt>
    <dgm:pt modelId="{8F481644-4330-4F58-96A3-CABADC49A7CB}" type="pres">
      <dgm:prSet presAssocID="{3B43C5F8-E601-4397-B116-07F6A887BCF2}" presName="node" presStyleLbl="node1" presStyleIdx="2" presStyleCnt="7" custScaleX="13835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A09B67F-E298-41B0-B61E-D4F5766A1C34}" type="pres">
      <dgm:prSet presAssocID="{6FA77BF2-BF70-4995-9479-B5AA827394A4}" presName="parTrans" presStyleLbl="bgSibTrans2D1" presStyleIdx="3" presStyleCnt="7"/>
      <dgm:spPr/>
      <dgm:t>
        <a:bodyPr/>
        <a:lstStyle/>
        <a:p>
          <a:endParaRPr lang="pt-PT"/>
        </a:p>
      </dgm:t>
    </dgm:pt>
    <dgm:pt modelId="{5CB5AC56-8AAC-48FE-8475-0B0B5E3FC9DD}" type="pres">
      <dgm:prSet presAssocID="{75BC10C3-D4D7-4487-9EBE-7AED104163AE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D34DEABB-4DF4-4884-8178-616B6A63D611}" type="pres">
      <dgm:prSet presAssocID="{1FD97238-5F0A-4334-A2C6-FA330E118FE2}" presName="parTrans" presStyleLbl="bgSibTrans2D1" presStyleIdx="4" presStyleCnt="7"/>
      <dgm:spPr/>
      <dgm:t>
        <a:bodyPr/>
        <a:lstStyle/>
        <a:p>
          <a:endParaRPr lang="pt-PT"/>
        </a:p>
      </dgm:t>
    </dgm:pt>
    <dgm:pt modelId="{DB2F0461-44AD-4276-8F3A-D8211BD387A1}" type="pres">
      <dgm:prSet presAssocID="{E156A0A8-D5BD-4255-A137-80C13A82CF3D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820846B0-2CBA-4D54-AE63-59A44B64DE05}" type="pres">
      <dgm:prSet presAssocID="{2E0D07C9-2F91-4D19-86EB-639C7F8D6239}" presName="parTrans" presStyleLbl="bgSibTrans2D1" presStyleIdx="5" presStyleCnt="7"/>
      <dgm:spPr/>
      <dgm:t>
        <a:bodyPr/>
        <a:lstStyle/>
        <a:p>
          <a:endParaRPr lang="pt-PT"/>
        </a:p>
      </dgm:t>
    </dgm:pt>
    <dgm:pt modelId="{A9A2820F-F445-42EA-8A85-CD015B10DBF7}" type="pres">
      <dgm:prSet presAssocID="{6CD8E774-3A33-44E7-943C-E2ED1DF68E9A}" presName="node" presStyleLbl="node1" presStyleIdx="5" presStyleCnt="7" custScaleX="120009" custRadScaleRad="103807" custRadScaleInc="8441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DFEDEA-DE97-435A-8764-1DB211E64B8E}" type="pres">
      <dgm:prSet presAssocID="{13AD046D-CD1E-4107-BF2F-20CB42D4D079}" presName="parTrans" presStyleLbl="bgSibTrans2D1" presStyleIdx="6" presStyleCnt="7"/>
      <dgm:spPr/>
      <dgm:t>
        <a:bodyPr/>
        <a:lstStyle/>
        <a:p>
          <a:endParaRPr lang="pt-PT"/>
        </a:p>
      </dgm:t>
    </dgm:pt>
    <dgm:pt modelId="{84AC3974-AE0A-4701-8E19-38D098CF2576}" type="pres">
      <dgm:prSet presAssocID="{07ED43E8-6958-43A7-B9B4-E01A41441461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18AA1CFE-716B-4315-9741-70AC3147B279}" type="presOf" srcId="{244D9CF0-8773-4819-8DD6-D38D969A4B90}" destId="{420B5E0D-FDA5-4B72-96F0-2CE21C78C51B}" srcOrd="0" destOrd="0" presId="urn:microsoft.com/office/officeart/2005/8/layout/radial4"/>
    <dgm:cxn modelId="{F781D69F-8AE2-4543-B13D-4AF2826A212F}" type="presOf" srcId="{927EA82A-B07E-46D7-9B80-9E86BB5E5FAE}" destId="{B11EA842-A7A0-48A0-B87C-B6AE44142B91}" srcOrd="0" destOrd="0" presId="urn:microsoft.com/office/officeart/2005/8/layout/radial4"/>
    <dgm:cxn modelId="{985CDC72-60EF-4414-9D58-602F5BE1EA30}" type="presOf" srcId="{1FD97238-5F0A-4334-A2C6-FA330E118FE2}" destId="{D34DEABB-4DF4-4884-8178-616B6A63D611}" srcOrd="0" destOrd="0" presId="urn:microsoft.com/office/officeart/2005/8/layout/radial4"/>
    <dgm:cxn modelId="{EC1C0420-FD2A-4074-B8B6-3C786F47E4FF}" srcId="{99DAE120-84B8-4116-89F9-B278618AE216}" destId="{75BC10C3-D4D7-4487-9EBE-7AED104163AE}" srcOrd="3" destOrd="0" parTransId="{6FA77BF2-BF70-4995-9479-B5AA827394A4}" sibTransId="{7D9D5254-FC72-49AA-B955-6CD28FF99F10}"/>
    <dgm:cxn modelId="{2B918186-D201-468F-86C3-0128A5BAEAA0}" type="presOf" srcId="{13AD046D-CD1E-4107-BF2F-20CB42D4D079}" destId="{05DFEDEA-DE97-435A-8764-1DB211E64B8E}" srcOrd="0" destOrd="0" presId="urn:microsoft.com/office/officeart/2005/8/layout/radial4"/>
    <dgm:cxn modelId="{3BE32F57-432F-4C82-9197-8D39E581D2FD}" type="presOf" srcId="{99DAE120-84B8-4116-89F9-B278618AE216}" destId="{AA1160E7-CB21-4E44-A0B5-507659D46EFA}" srcOrd="0" destOrd="0" presId="urn:microsoft.com/office/officeart/2005/8/layout/radial4"/>
    <dgm:cxn modelId="{B4C454E3-5011-43E5-95D9-2AE4D6EC1BD7}" type="presOf" srcId="{75BC10C3-D4D7-4487-9EBE-7AED104163AE}" destId="{5CB5AC56-8AAC-48FE-8475-0B0B5E3FC9DD}" srcOrd="0" destOrd="0" presId="urn:microsoft.com/office/officeart/2005/8/layout/radial4"/>
    <dgm:cxn modelId="{5EDE7B60-2275-41BF-8B82-33B734D68433}" srcId="{99DAE120-84B8-4116-89F9-B278618AE216}" destId="{07ED43E8-6958-43A7-B9B4-E01A41441461}" srcOrd="6" destOrd="0" parTransId="{13AD046D-CD1E-4107-BF2F-20CB42D4D079}" sibTransId="{2661E98B-F709-4E55-BF55-4E82390D1B56}"/>
    <dgm:cxn modelId="{037114EF-4A75-401C-88BC-30C7A8AFA38F}" type="presOf" srcId="{681F7487-08D6-4AC0-A7E5-09764E9015CD}" destId="{69ECA980-AA0C-4751-A64F-9EF4CD027E39}" srcOrd="0" destOrd="0" presId="urn:microsoft.com/office/officeart/2005/8/layout/radial4"/>
    <dgm:cxn modelId="{47BEEC23-2191-4ED9-A907-6421236FCEB7}" type="presOf" srcId="{821EA3FB-744C-4CB0-98DC-FCA75DCA7677}" destId="{18E612E9-E406-4ADA-B25C-05D12B2199C9}" srcOrd="0" destOrd="0" presId="urn:microsoft.com/office/officeart/2005/8/layout/radial4"/>
    <dgm:cxn modelId="{C8C8883E-43E1-4CFD-B971-4417A4062650}" srcId="{99DAE120-84B8-4116-89F9-B278618AE216}" destId="{E156A0A8-D5BD-4255-A137-80C13A82CF3D}" srcOrd="4" destOrd="0" parTransId="{1FD97238-5F0A-4334-A2C6-FA330E118FE2}" sibTransId="{1BDEEEF7-4238-4760-A5B3-F586980D827D}"/>
    <dgm:cxn modelId="{D93CF029-C833-4F37-BDA2-D26261E05979}" type="presOf" srcId="{3B43C5F8-E601-4397-B116-07F6A887BCF2}" destId="{8F481644-4330-4F58-96A3-CABADC49A7CB}" srcOrd="0" destOrd="0" presId="urn:microsoft.com/office/officeart/2005/8/layout/radial4"/>
    <dgm:cxn modelId="{BC5DE77C-0A88-49DD-89F6-A7063E55F296}" srcId="{99DAE120-84B8-4116-89F9-B278618AE216}" destId="{826ABD15-C2A6-493C-B524-23F67A08B8CF}" srcOrd="0" destOrd="0" parTransId="{119A8761-7140-4389-A57F-1C439FF30FCA}" sibTransId="{457B3B9C-7D77-4DD7-BC02-D5ABDF1C348D}"/>
    <dgm:cxn modelId="{99723B14-89FF-4FFE-90AE-2E599492125D}" type="presOf" srcId="{119A8761-7140-4389-A57F-1C439FF30FCA}" destId="{21732CC4-2FC2-408D-9831-B125602CC74B}" srcOrd="0" destOrd="0" presId="urn:microsoft.com/office/officeart/2005/8/layout/radial4"/>
    <dgm:cxn modelId="{A83E4505-FBFD-4E25-AA87-DEEA106FC1A6}" type="presOf" srcId="{6CD8E774-3A33-44E7-943C-E2ED1DF68E9A}" destId="{A9A2820F-F445-42EA-8A85-CD015B10DBF7}" srcOrd="0" destOrd="0" presId="urn:microsoft.com/office/officeart/2005/8/layout/radial4"/>
    <dgm:cxn modelId="{EFDD9744-494B-4335-A209-ACC1A5D46719}" type="presOf" srcId="{826ABD15-C2A6-493C-B524-23F67A08B8CF}" destId="{82996C28-2A73-4136-989E-607154B9FCF1}" srcOrd="0" destOrd="0" presId="urn:microsoft.com/office/officeart/2005/8/layout/radial4"/>
    <dgm:cxn modelId="{9EC7F0D6-6B00-4F33-9502-5FCC13835F2C}" srcId="{927EA82A-B07E-46D7-9B80-9E86BB5E5FAE}" destId="{99DAE120-84B8-4116-89F9-B278618AE216}" srcOrd="0" destOrd="0" parTransId="{FCF707A2-00ED-4745-91EC-1F7D9E1FECB5}" sibTransId="{42F5215E-3C0F-4D5A-8173-B7033B76E1C8}"/>
    <dgm:cxn modelId="{27CE6049-85B3-426E-A55A-F20604EFD8C9}" type="presOf" srcId="{E156A0A8-D5BD-4255-A137-80C13A82CF3D}" destId="{DB2F0461-44AD-4276-8F3A-D8211BD387A1}" srcOrd="0" destOrd="0" presId="urn:microsoft.com/office/officeart/2005/8/layout/radial4"/>
    <dgm:cxn modelId="{00734940-C7D6-41EC-B8FF-2663927B513E}" srcId="{99DAE120-84B8-4116-89F9-B278618AE216}" destId="{6CD8E774-3A33-44E7-943C-E2ED1DF68E9A}" srcOrd="5" destOrd="0" parTransId="{2E0D07C9-2F91-4D19-86EB-639C7F8D6239}" sibTransId="{0308FE28-C1C5-4ADC-AB07-1D0339D1D207}"/>
    <dgm:cxn modelId="{9C4C38A4-9688-424E-B929-177F49941CF8}" srcId="{99DAE120-84B8-4116-89F9-B278618AE216}" destId="{3B43C5F8-E601-4397-B116-07F6A887BCF2}" srcOrd="2" destOrd="0" parTransId="{244D9CF0-8773-4819-8DD6-D38D969A4B90}" sibTransId="{187C0E20-D7E4-4B38-8824-66FF27276C99}"/>
    <dgm:cxn modelId="{9D161E1C-1DC4-45EA-8AA9-929222FDA076}" type="presOf" srcId="{07ED43E8-6958-43A7-B9B4-E01A41441461}" destId="{84AC3974-AE0A-4701-8E19-38D098CF2576}" srcOrd="0" destOrd="0" presId="urn:microsoft.com/office/officeart/2005/8/layout/radial4"/>
    <dgm:cxn modelId="{7390755F-A6CF-4B9C-8F43-069B34F554E6}" type="presOf" srcId="{2E0D07C9-2F91-4D19-86EB-639C7F8D6239}" destId="{820846B0-2CBA-4D54-AE63-59A44B64DE05}" srcOrd="0" destOrd="0" presId="urn:microsoft.com/office/officeart/2005/8/layout/radial4"/>
    <dgm:cxn modelId="{58A7AE76-2470-47EB-9647-BBF6D17FE742}" type="presOf" srcId="{6FA77BF2-BF70-4995-9479-B5AA827394A4}" destId="{FA09B67F-E298-41B0-B61E-D4F5766A1C34}" srcOrd="0" destOrd="0" presId="urn:microsoft.com/office/officeart/2005/8/layout/radial4"/>
    <dgm:cxn modelId="{6A59181C-C408-44A4-A606-4BC07121BE9A}" srcId="{99DAE120-84B8-4116-89F9-B278618AE216}" destId="{821EA3FB-744C-4CB0-98DC-FCA75DCA7677}" srcOrd="1" destOrd="0" parTransId="{681F7487-08D6-4AC0-A7E5-09764E9015CD}" sibTransId="{4593958E-899B-4D03-8DBE-B6333AF05554}"/>
    <dgm:cxn modelId="{35654096-0EC1-49D9-99B4-DB64ADA3FC93}" type="presParOf" srcId="{B11EA842-A7A0-48A0-B87C-B6AE44142B91}" destId="{AA1160E7-CB21-4E44-A0B5-507659D46EFA}" srcOrd="0" destOrd="0" presId="urn:microsoft.com/office/officeart/2005/8/layout/radial4"/>
    <dgm:cxn modelId="{9B99418A-79B6-4487-8A36-EEEF427D0DE0}" type="presParOf" srcId="{B11EA842-A7A0-48A0-B87C-B6AE44142B91}" destId="{21732CC4-2FC2-408D-9831-B125602CC74B}" srcOrd="1" destOrd="0" presId="urn:microsoft.com/office/officeart/2005/8/layout/radial4"/>
    <dgm:cxn modelId="{A86AB83F-AE81-4461-8DC5-D4B873604811}" type="presParOf" srcId="{B11EA842-A7A0-48A0-B87C-B6AE44142B91}" destId="{82996C28-2A73-4136-989E-607154B9FCF1}" srcOrd="2" destOrd="0" presId="urn:microsoft.com/office/officeart/2005/8/layout/radial4"/>
    <dgm:cxn modelId="{37AB5CA2-608C-417C-AFD4-897A10E55093}" type="presParOf" srcId="{B11EA842-A7A0-48A0-B87C-B6AE44142B91}" destId="{69ECA980-AA0C-4751-A64F-9EF4CD027E39}" srcOrd="3" destOrd="0" presId="urn:microsoft.com/office/officeart/2005/8/layout/radial4"/>
    <dgm:cxn modelId="{F08BC590-02F9-45DE-88F9-180712E55178}" type="presParOf" srcId="{B11EA842-A7A0-48A0-B87C-B6AE44142B91}" destId="{18E612E9-E406-4ADA-B25C-05D12B2199C9}" srcOrd="4" destOrd="0" presId="urn:microsoft.com/office/officeart/2005/8/layout/radial4"/>
    <dgm:cxn modelId="{D8D262A7-18E2-45F2-BDBB-53B607D3B0B8}" type="presParOf" srcId="{B11EA842-A7A0-48A0-B87C-B6AE44142B91}" destId="{420B5E0D-FDA5-4B72-96F0-2CE21C78C51B}" srcOrd="5" destOrd="0" presId="urn:microsoft.com/office/officeart/2005/8/layout/radial4"/>
    <dgm:cxn modelId="{30659290-4BC4-413E-A54C-97E3816BCC56}" type="presParOf" srcId="{B11EA842-A7A0-48A0-B87C-B6AE44142B91}" destId="{8F481644-4330-4F58-96A3-CABADC49A7CB}" srcOrd="6" destOrd="0" presId="urn:microsoft.com/office/officeart/2005/8/layout/radial4"/>
    <dgm:cxn modelId="{20073969-A7B8-4D2E-B9EE-EE4AA3EB28E7}" type="presParOf" srcId="{B11EA842-A7A0-48A0-B87C-B6AE44142B91}" destId="{FA09B67F-E298-41B0-B61E-D4F5766A1C34}" srcOrd="7" destOrd="0" presId="urn:microsoft.com/office/officeart/2005/8/layout/radial4"/>
    <dgm:cxn modelId="{AFE3DE4C-41BA-4457-BBBA-FB1BC7398F46}" type="presParOf" srcId="{B11EA842-A7A0-48A0-B87C-B6AE44142B91}" destId="{5CB5AC56-8AAC-48FE-8475-0B0B5E3FC9DD}" srcOrd="8" destOrd="0" presId="urn:microsoft.com/office/officeart/2005/8/layout/radial4"/>
    <dgm:cxn modelId="{EBB53F46-FE8F-4961-A447-F84D426C23CA}" type="presParOf" srcId="{B11EA842-A7A0-48A0-B87C-B6AE44142B91}" destId="{D34DEABB-4DF4-4884-8178-616B6A63D611}" srcOrd="9" destOrd="0" presId="urn:microsoft.com/office/officeart/2005/8/layout/radial4"/>
    <dgm:cxn modelId="{CD6F83FF-33A3-46D2-8E16-8241A54611D7}" type="presParOf" srcId="{B11EA842-A7A0-48A0-B87C-B6AE44142B91}" destId="{DB2F0461-44AD-4276-8F3A-D8211BD387A1}" srcOrd="10" destOrd="0" presId="urn:microsoft.com/office/officeart/2005/8/layout/radial4"/>
    <dgm:cxn modelId="{42B39FEF-2313-48E5-9EB6-B0812202DBA2}" type="presParOf" srcId="{B11EA842-A7A0-48A0-B87C-B6AE44142B91}" destId="{820846B0-2CBA-4D54-AE63-59A44B64DE05}" srcOrd="11" destOrd="0" presId="urn:microsoft.com/office/officeart/2005/8/layout/radial4"/>
    <dgm:cxn modelId="{72C828D7-B383-4543-8833-55C02982BC27}" type="presParOf" srcId="{B11EA842-A7A0-48A0-B87C-B6AE44142B91}" destId="{A9A2820F-F445-42EA-8A85-CD015B10DBF7}" srcOrd="12" destOrd="0" presId="urn:microsoft.com/office/officeart/2005/8/layout/radial4"/>
    <dgm:cxn modelId="{A0159115-DBF9-493D-B087-2E177C8E1A5E}" type="presParOf" srcId="{B11EA842-A7A0-48A0-B87C-B6AE44142B91}" destId="{05DFEDEA-DE97-435A-8764-1DB211E64B8E}" srcOrd="13" destOrd="0" presId="urn:microsoft.com/office/officeart/2005/8/layout/radial4"/>
    <dgm:cxn modelId="{561C1E7E-60E3-446D-8220-8E58DA733BE2}" type="presParOf" srcId="{B11EA842-A7A0-48A0-B87C-B6AE44142B91}" destId="{84AC3974-AE0A-4701-8E19-38D098CF2576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04C5A74-6E3F-4E23-A36D-63E55C5BDCDF}" type="doc">
      <dgm:prSet loTypeId="urn:microsoft.com/office/officeart/2005/8/layout/default#1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pt-PT"/>
        </a:p>
      </dgm:t>
    </dgm:pt>
    <dgm:pt modelId="{283C200D-7558-4729-968F-21CC318C319A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/>
            <a:t>Feedback Refletivo</a:t>
          </a:r>
          <a:endParaRPr lang="pt-PT" dirty="0"/>
        </a:p>
      </dgm:t>
    </dgm:pt>
    <dgm:pt modelId="{65485906-EDB3-4207-B86B-81B82A768DFF}" type="parTrans" cxnId="{7257041C-2DEA-4F14-8A40-0E725C97F363}">
      <dgm:prSet/>
      <dgm:spPr/>
      <dgm:t>
        <a:bodyPr/>
        <a:lstStyle/>
        <a:p>
          <a:endParaRPr lang="pt-PT"/>
        </a:p>
      </dgm:t>
    </dgm:pt>
    <dgm:pt modelId="{19BB4323-A488-4263-9F9C-CFA50D6408B5}" type="sibTrans" cxnId="{7257041C-2DEA-4F14-8A40-0E725C97F363}">
      <dgm:prSet/>
      <dgm:spPr/>
      <dgm:t>
        <a:bodyPr/>
        <a:lstStyle/>
        <a:p>
          <a:endParaRPr lang="pt-PT"/>
        </a:p>
      </dgm:t>
    </dgm:pt>
    <dgm:pt modelId="{2868CDB3-358C-4B09-8EEA-FB504240AE0C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/>
            <a:t>Recuse a fuga</a:t>
          </a:r>
          <a:endParaRPr lang="pt-PT" dirty="0"/>
        </a:p>
      </dgm:t>
    </dgm:pt>
    <dgm:pt modelId="{DB503EE2-0E16-476A-833A-0DCD2541CBEF}" type="parTrans" cxnId="{ACA41205-2C57-4E21-A756-F6019329D7AE}">
      <dgm:prSet/>
      <dgm:spPr/>
      <dgm:t>
        <a:bodyPr/>
        <a:lstStyle/>
        <a:p>
          <a:endParaRPr lang="pt-PT"/>
        </a:p>
      </dgm:t>
    </dgm:pt>
    <dgm:pt modelId="{8C902BCB-222B-4C2A-B0AE-0A646982ECB1}" type="sibTrans" cxnId="{ACA41205-2C57-4E21-A756-F6019329D7AE}">
      <dgm:prSet/>
      <dgm:spPr/>
      <dgm:t>
        <a:bodyPr/>
        <a:lstStyle/>
        <a:p>
          <a:endParaRPr lang="pt-PT"/>
        </a:p>
      </dgm:t>
    </dgm:pt>
    <dgm:pt modelId="{971791AB-57AA-46CD-9313-C86ED536D856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/>
            <a:t>Repita</a:t>
          </a:r>
          <a:endParaRPr lang="pt-PT" dirty="0"/>
        </a:p>
      </dgm:t>
    </dgm:pt>
    <dgm:pt modelId="{6AA6AB4C-B4CA-4803-BD05-860F69A55279}" type="parTrans" cxnId="{8034362A-C5E5-4BD9-AF83-B053AA819A82}">
      <dgm:prSet/>
      <dgm:spPr/>
      <dgm:t>
        <a:bodyPr/>
        <a:lstStyle/>
        <a:p>
          <a:endParaRPr lang="pt-PT"/>
        </a:p>
      </dgm:t>
    </dgm:pt>
    <dgm:pt modelId="{816B533D-9DCC-4ADC-8DDE-C09A4F5D7170}" type="sibTrans" cxnId="{8034362A-C5E5-4BD9-AF83-B053AA819A82}">
      <dgm:prSet/>
      <dgm:spPr/>
      <dgm:t>
        <a:bodyPr/>
        <a:lstStyle/>
        <a:p>
          <a:endParaRPr lang="pt-PT"/>
        </a:p>
      </dgm:t>
    </dgm:pt>
    <dgm:pt modelId="{6F286B99-B668-4B57-A612-64767C015154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/>
            <a:t>Reconheça de forma positiva</a:t>
          </a:r>
          <a:endParaRPr lang="pt-PT" dirty="0"/>
        </a:p>
      </dgm:t>
    </dgm:pt>
    <dgm:pt modelId="{39CE606B-2E99-445E-811D-FC256DF9CB0F}" type="parTrans" cxnId="{106C0221-9ACE-430A-A632-4E00396D7B40}">
      <dgm:prSet/>
      <dgm:spPr/>
      <dgm:t>
        <a:bodyPr/>
        <a:lstStyle/>
        <a:p>
          <a:endParaRPr lang="pt-PT"/>
        </a:p>
      </dgm:t>
    </dgm:pt>
    <dgm:pt modelId="{938E66B1-348B-4B4F-B385-386A830DBCD5}" type="sibTrans" cxnId="{106C0221-9ACE-430A-A632-4E00396D7B40}">
      <dgm:prSet/>
      <dgm:spPr/>
      <dgm:t>
        <a:bodyPr/>
        <a:lstStyle/>
        <a:p>
          <a:endParaRPr lang="pt-PT"/>
        </a:p>
      </dgm:t>
    </dgm:pt>
    <dgm:pt modelId="{1564D23A-EB2E-4C92-ACD0-C58D628C6280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t-PT" dirty="0" smtClean="0"/>
            <a:t>Confirme o que sente</a:t>
          </a:r>
          <a:endParaRPr lang="pt-PT" dirty="0"/>
        </a:p>
      </dgm:t>
    </dgm:pt>
    <dgm:pt modelId="{8F61C303-35E9-475D-9A5C-8E76DA9648AA}" type="parTrans" cxnId="{DD307F1C-16BF-4CB3-9DCD-71B6551A1B9D}">
      <dgm:prSet/>
      <dgm:spPr/>
      <dgm:t>
        <a:bodyPr/>
        <a:lstStyle/>
        <a:p>
          <a:endParaRPr lang="pt-PT"/>
        </a:p>
      </dgm:t>
    </dgm:pt>
    <dgm:pt modelId="{11E6EF73-3B24-4C8C-B3A7-14DE12F38E63}" type="sibTrans" cxnId="{DD307F1C-16BF-4CB3-9DCD-71B6551A1B9D}">
      <dgm:prSet/>
      <dgm:spPr/>
      <dgm:t>
        <a:bodyPr/>
        <a:lstStyle/>
        <a:p>
          <a:endParaRPr lang="pt-PT"/>
        </a:p>
      </dgm:t>
    </dgm:pt>
    <dgm:pt modelId="{708C5DA0-F727-4FEF-86CB-D970410791DC}" type="pres">
      <dgm:prSet presAssocID="{F04C5A74-6E3F-4E23-A36D-63E55C5BDCD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PT"/>
        </a:p>
      </dgm:t>
    </dgm:pt>
    <dgm:pt modelId="{D1BB1739-C2C5-44A2-ABE3-88E44E0FC045}" type="pres">
      <dgm:prSet presAssocID="{283C200D-7558-4729-968F-21CC318C319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F501C62-D567-447A-9560-D217D0745C10}" type="pres">
      <dgm:prSet presAssocID="{19BB4323-A488-4263-9F9C-CFA50D6408B5}" presName="sibTrans" presStyleCnt="0"/>
      <dgm:spPr/>
    </dgm:pt>
    <dgm:pt modelId="{4012EACD-B57A-471F-90BA-0A042FB38AD8}" type="pres">
      <dgm:prSet presAssocID="{2868CDB3-358C-4B09-8EEA-FB504240AE0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1FE6A2B-BFFD-4562-880C-17C1A3CE0CE3}" type="pres">
      <dgm:prSet presAssocID="{8C902BCB-222B-4C2A-B0AE-0A646982ECB1}" presName="sibTrans" presStyleCnt="0"/>
      <dgm:spPr/>
    </dgm:pt>
    <dgm:pt modelId="{9AEEE576-487A-4ABC-8E38-B9F13FB859E6}" type="pres">
      <dgm:prSet presAssocID="{971791AB-57AA-46CD-9313-C86ED536D856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97607EED-8C0F-4E7E-937A-EC121739D8DD}" type="pres">
      <dgm:prSet presAssocID="{816B533D-9DCC-4ADC-8DDE-C09A4F5D7170}" presName="sibTrans" presStyleCnt="0"/>
      <dgm:spPr/>
    </dgm:pt>
    <dgm:pt modelId="{DEEB7608-254D-447D-9099-2DEF2F0FAC86}" type="pres">
      <dgm:prSet presAssocID="{6F286B99-B668-4B57-A612-64767C015154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F7941A68-4AF1-4511-8F73-DE320BD50894}" type="pres">
      <dgm:prSet presAssocID="{938E66B1-348B-4B4F-B385-386A830DBCD5}" presName="sibTrans" presStyleCnt="0"/>
      <dgm:spPr/>
    </dgm:pt>
    <dgm:pt modelId="{5CFF4CED-76C5-4EC9-A16A-CA22DDC3EC6F}" type="pres">
      <dgm:prSet presAssocID="{1564D23A-EB2E-4C92-ACD0-C58D628C628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6166EEA-6735-4A49-B753-C48C46E204D4}" type="presOf" srcId="{F04C5A74-6E3F-4E23-A36D-63E55C5BDCDF}" destId="{708C5DA0-F727-4FEF-86CB-D970410791DC}" srcOrd="0" destOrd="0" presId="urn:microsoft.com/office/officeart/2005/8/layout/default#1"/>
    <dgm:cxn modelId="{DD307F1C-16BF-4CB3-9DCD-71B6551A1B9D}" srcId="{F04C5A74-6E3F-4E23-A36D-63E55C5BDCDF}" destId="{1564D23A-EB2E-4C92-ACD0-C58D628C6280}" srcOrd="4" destOrd="0" parTransId="{8F61C303-35E9-475D-9A5C-8E76DA9648AA}" sibTransId="{11E6EF73-3B24-4C8C-B3A7-14DE12F38E63}"/>
    <dgm:cxn modelId="{F8FD9D82-2E36-4E85-B271-B442DB5D3823}" type="presOf" srcId="{283C200D-7558-4729-968F-21CC318C319A}" destId="{D1BB1739-C2C5-44A2-ABE3-88E44E0FC045}" srcOrd="0" destOrd="0" presId="urn:microsoft.com/office/officeart/2005/8/layout/default#1"/>
    <dgm:cxn modelId="{8034362A-C5E5-4BD9-AF83-B053AA819A82}" srcId="{F04C5A74-6E3F-4E23-A36D-63E55C5BDCDF}" destId="{971791AB-57AA-46CD-9313-C86ED536D856}" srcOrd="2" destOrd="0" parTransId="{6AA6AB4C-B4CA-4803-BD05-860F69A55279}" sibTransId="{816B533D-9DCC-4ADC-8DDE-C09A4F5D7170}"/>
    <dgm:cxn modelId="{7257041C-2DEA-4F14-8A40-0E725C97F363}" srcId="{F04C5A74-6E3F-4E23-A36D-63E55C5BDCDF}" destId="{283C200D-7558-4729-968F-21CC318C319A}" srcOrd="0" destOrd="0" parTransId="{65485906-EDB3-4207-B86B-81B82A768DFF}" sibTransId="{19BB4323-A488-4263-9F9C-CFA50D6408B5}"/>
    <dgm:cxn modelId="{ACA41205-2C57-4E21-A756-F6019329D7AE}" srcId="{F04C5A74-6E3F-4E23-A36D-63E55C5BDCDF}" destId="{2868CDB3-358C-4B09-8EEA-FB504240AE0C}" srcOrd="1" destOrd="0" parTransId="{DB503EE2-0E16-476A-833A-0DCD2541CBEF}" sibTransId="{8C902BCB-222B-4C2A-B0AE-0A646982ECB1}"/>
    <dgm:cxn modelId="{106C0221-9ACE-430A-A632-4E00396D7B40}" srcId="{F04C5A74-6E3F-4E23-A36D-63E55C5BDCDF}" destId="{6F286B99-B668-4B57-A612-64767C015154}" srcOrd="3" destOrd="0" parTransId="{39CE606B-2E99-445E-811D-FC256DF9CB0F}" sibTransId="{938E66B1-348B-4B4F-B385-386A830DBCD5}"/>
    <dgm:cxn modelId="{58414883-625C-4BAB-B532-DF6729CE65DB}" type="presOf" srcId="{971791AB-57AA-46CD-9313-C86ED536D856}" destId="{9AEEE576-487A-4ABC-8E38-B9F13FB859E6}" srcOrd="0" destOrd="0" presId="urn:microsoft.com/office/officeart/2005/8/layout/default#1"/>
    <dgm:cxn modelId="{97F60F08-6218-4B48-9A49-C36EA7BF4261}" type="presOf" srcId="{1564D23A-EB2E-4C92-ACD0-C58D628C6280}" destId="{5CFF4CED-76C5-4EC9-A16A-CA22DDC3EC6F}" srcOrd="0" destOrd="0" presId="urn:microsoft.com/office/officeart/2005/8/layout/default#1"/>
    <dgm:cxn modelId="{4164DB5A-6F1E-47AE-9947-7FD69ADA1468}" type="presOf" srcId="{2868CDB3-358C-4B09-8EEA-FB504240AE0C}" destId="{4012EACD-B57A-471F-90BA-0A042FB38AD8}" srcOrd="0" destOrd="0" presId="urn:microsoft.com/office/officeart/2005/8/layout/default#1"/>
    <dgm:cxn modelId="{F1B19B52-71DA-4BA4-A947-4C5E172934CC}" type="presOf" srcId="{6F286B99-B668-4B57-A612-64767C015154}" destId="{DEEB7608-254D-447D-9099-2DEF2F0FAC86}" srcOrd="0" destOrd="0" presId="urn:microsoft.com/office/officeart/2005/8/layout/default#1"/>
    <dgm:cxn modelId="{ABADCFA6-E1BA-4773-B972-2E528EA412E9}" type="presParOf" srcId="{708C5DA0-F727-4FEF-86CB-D970410791DC}" destId="{D1BB1739-C2C5-44A2-ABE3-88E44E0FC045}" srcOrd="0" destOrd="0" presId="urn:microsoft.com/office/officeart/2005/8/layout/default#1"/>
    <dgm:cxn modelId="{2F50AEA7-7D58-48F9-B6DB-32E30BDD48DB}" type="presParOf" srcId="{708C5DA0-F727-4FEF-86CB-D970410791DC}" destId="{6F501C62-D567-447A-9560-D217D0745C10}" srcOrd="1" destOrd="0" presId="urn:microsoft.com/office/officeart/2005/8/layout/default#1"/>
    <dgm:cxn modelId="{D88FD668-3E18-46D3-9643-6FD7799FF802}" type="presParOf" srcId="{708C5DA0-F727-4FEF-86CB-D970410791DC}" destId="{4012EACD-B57A-471F-90BA-0A042FB38AD8}" srcOrd="2" destOrd="0" presId="urn:microsoft.com/office/officeart/2005/8/layout/default#1"/>
    <dgm:cxn modelId="{ECAC014F-F56B-43F9-80CF-F8DFC6398A60}" type="presParOf" srcId="{708C5DA0-F727-4FEF-86CB-D970410791DC}" destId="{E1FE6A2B-BFFD-4562-880C-17C1A3CE0CE3}" srcOrd="3" destOrd="0" presId="urn:microsoft.com/office/officeart/2005/8/layout/default#1"/>
    <dgm:cxn modelId="{EC565C40-B15D-404C-BF5A-FCB1A46E51B1}" type="presParOf" srcId="{708C5DA0-F727-4FEF-86CB-D970410791DC}" destId="{9AEEE576-487A-4ABC-8E38-B9F13FB859E6}" srcOrd="4" destOrd="0" presId="urn:microsoft.com/office/officeart/2005/8/layout/default#1"/>
    <dgm:cxn modelId="{DD922CF4-427A-4B2A-9AB8-258333A61E82}" type="presParOf" srcId="{708C5DA0-F727-4FEF-86CB-D970410791DC}" destId="{97607EED-8C0F-4E7E-937A-EC121739D8DD}" srcOrd="5" destOrd="0" presId="urn:microsoft.com/office/officeart/2005/8/layout/default#1"/>
    <dgm:cxn modelId="{2F3DD54C-7BE0-4CDE-BF40-3F27B5EE939C}" type="presParOf" srcId="{708C5DA0-F727-4FEF-86CB-D970410791DC}" destId="{DEEB7608-254D-447D-9099-2DEF2F0FAC86}" srcOrd="6" destOrd="0" presId="urn:microsoft.com/office/officeart/2005/8/layout/default#1"/>
    <dgm:cxn modelId="{25CE7B9C-6A45-4073-B8BC-44A6E8123F72}" type="presParOf" srcId="{708C5DA0-F727-4FEF-86CB-D970410791DC}" destId="{F7941A68-4AF1-4511-8F73-DE320BD50894}" srcOrd="7" destOrd="0" presId="urn:microsoft.com/office/officeart/2005/8/layout/default#1"/>
    <dgm:cxn modelId="{1A97A6D2-759E-4B56-8FA3-9C32E7094D1E}" type="presParOf" srcId="{708C5DA0-F727-4FEF-86CB-D970410791DC}" destId="{5CFF4CED-76C5-4EC9-A16A-CA22DDC3EC6F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D75960D-42B4-44F3-B1C4-047271485CED}" type="datetimeFigureOut">
              <a:rPr lang="pt-PT"/>
              <a:pPr>
                <a:defRPr/>
              </a:pPr>
              <a:t>02-05-2014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PT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pt-PT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07B66F9-5688-4F1B-A093-F3BEFA5DCEE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pt-PT" smtClean="0"/>
              <a:t>E agora ? Acham que têm mais algumas ferramentas para melhorar a vossa inteligência emocional ? O Desafio é reverem a vossa performance do jogo e perceber porque correu bem/mal.</a:t>
            </a: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BA7E81-01CE-41DE-8FAD-E6C009AE5EE9}" type="slidenum">
              <a:rPr lang="pt-PT"/>
              <a:pPr fontAlgn="base">
                <a:spcBef>
                  <a:spcPct val="0"/>
                </a:spcBef>
                <a:spcAft>
                  <a:spcPct val="0"/>
                </a:spcAft>
              </a:pPr>
              <a:t>43</a:t>
            </a:fld>
            <a:endParaRPr lang="pt-P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3E80A-7E3F-461B-905B-543050173733}" type="datetimeFigureOut">
              <a:rPr lang="pt-PT"/>
              <a:pPr>
                <a:defRPr/>
              </a:pPr>
              <a:t>02-05-2014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1230E5-B2A5-446B-9686-967BD916F00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F1898-9970-449A-8DA5-D5A5B7406AA5}" type="datetimeFigureOut">
              <a:rPr lang="pt-PT"/>
              <a:pPr>
                <a:defRPr/>
              </a:pPr>
              <a:t>02-05-2014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3CE4B-F4EB-4BD8-9422-CE57A125AB0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B9FAC-2414-4778-93A2-795DEE0F4CF2}" type="datetimeFigureOut">
              <a:rPr lang="pt-PT"/>
              <a:pPr>
                <a:defRPr/>
              </a:pPr>
              <a:t>02-05-2014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D342D-AE2B-4D87-B36E-59799C0A5800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95306-3A26-4DD3-B405-7FB22A2BDE15}" type="datetimeFigureOut">
              <a:rPr lang="pt-PT"/>
              <a:pPr>
                <a:defRPr/>
              </a:pPr>
              <a:t>02-05-2014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7627C-CC89-4183-A259-E7724F9F8F34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7DE444-C75C-4AB2-834A-B1BA422E8F80}" type="datetimeFigureOut">
              <a:rPr lang="pt-PT"/>
              <a:pPr>
                <a:defRPr/>
              </a:pPr>
              <a:t>02-05-2014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37952-BC3E-4CFA-BDE6-EF3D384BD471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E1525-F9CF-4D9B-9BE9-D88F9E151EBE}" type="datetimeFigureOut">
              <a:rPr lang="pt-PT"/>
              <a:pPr>
                <a:defRPr/>
              </a:pPr>
              <a:t>02-05-2014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4162C-9E46-4FE9-8D51-072AB69A3A89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C35DB8-A038-4982-8813-E2FFF93D4B85}" type="datetimeFigureOut">
              <a:rPr lang="pt-PT"/>
              <a:pPr>
                <a:defRPr/>
              </a:pPr>
              <a:t>02-05-2014</a:t>
            </a:fld>
            <a:endParaRPr lang="pt-PT"/>
          </a:p>
        </p:txBody>
      </p:sp>
      <p:sp>
        <p:nvSpPr>
          <p:cNvPr id="8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FA12E-D155-42A8-B915-850CABA6E815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1D54B-78EB-45A7-89E1-8874C997B944}" type="datetimeFigureOut">
              <a:rPr lang="pt-PT"/>
              <a:pPr>
                <a:defRPr/>
              </a:pPr>
              <a:t>02-05-2014</a:t>
            </a:fld>
            <a:endParaRPr lang="pt-PT"/>
          </a:p>
        </p:txBody>
      </p:sp>
      <p:sp>
        <p:nvSpPr>
          <p:cNvPr id="4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28C8B-16FA-4740-AD6E-B74B91BA984F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F6B7F-5A8B-4BD6-86E9-B09928B35AF9}" type="datetimeFigureOut">
              <a:rPr lang="pt-PT"/>
              <a:pPr>
                <a:defRPr/>
              </a:pPr>
              <a:t>02-05-2014</a:t>
            </a:fld>
            <a:endParaRPr lang="pt-PT"/>
          </a:p>
        </p:txBody>
      </p:sp>
      <p:sp>
        <p:nvSpPr>
          <p:cNvPr id="3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26845-E326-4ADF-98E1-FED2BC94DBA8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1194E-ED4F-4D8B-8098-0991C97636C5}" type="datetimeFigureOut">
              <a:rPr lang="pt-PT"/>
              <a:pPr>
                <a:defRPr/>
              </a:pPr>
              <a:t>02-05-2014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97CE7-0B79-4C45-83B2-AC2DFB00C39C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PT" noProof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DA16F-AF0E-4532-9927-DB14FD96F44C}" type="datetimeFigureOut">
              <a:rPr lang="pt-PT"/>
              <a:pPr>
                <a:defRPr/>
              </a:pPr>
              <a:t>02-05-2014</a:t>
            </a:fld>
            <a:endParaRPr lang="pt-PT"/>
          </a:p>
        </p:txBody>
      </p:sp>
      <p:sp>
        <p:nvSpPr>
          <p:cNvPr id="6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EF375-4E4A-4715-979B-525DE58F8FA3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Posição do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 estilo</a:t>
            </a:r>
          </a:p>
        </p:txBody>
      </p:sp>
      <p:sp>
        <p:nvSpPr>
          <p:cNvPr id="1027" name="Marcador de Posição do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BCB85A4-A441-4EA9-84D5-F90A04E85754}" type="datetimeFigureOut">
              <a:rPr lang="pt-PT"/>
              <a:pPr>
                <a:defRPr/>
              </a:pPr>
              <a:t>02-05-2014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61A949C-659C-4663-A3C5-9EF4C725F376}" type="slidenum">
              <a:rPr lang="pt-PT"/>
              <a:pPr>
                <a:defRPr/>
              </a:pPr>
              <a:t>‹#›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2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1828800" y="2957513"/>
            <a:ext cx="7151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>
                <a:solidFill>
                  <a:schemeClr val="bg1"/>
                </a:solidFill>
                <a:cs typeface="Arial" charset="0"/>
              </a:rPr>
              <a:t>“Inteligência Emocional” - Gestão de Equipas</a:t>
            </a:r>
          </a:p>
        </p:txBody>
      </p:sp>
      <p:sp>
        <p:nvSpPr>
          <p:cNvPr id="14340" name="TextBox 7"/>
          <p:cNvSpPr txBox="1">
            <a:spLocks noChangeArrowheads="1"/>
          </p:cNvSpPr>
          <p:nvPr/>
        </p:nvSpPr>
        <p:spPr bwMode="auto">
          <a:xfrm>
            <a:off x="1666875" y="3556000"/>
            <a:ext cx="2290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2400">
                <a:solidFill>
                  <a:schemeClr val="bg1"/>
                </a:solidFill>
                <a:cs typeface="Arial" charset="0"/>
              </a:rPr>
              <a:t>29/04/2014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388" y="822325"/>
            <a:ext cx="1051560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“Mas eu quero este!” “Mas eu quero aquele!”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2400" dirty="0" smtClean="0"/>
              <a:t>(Resolução de Conflitos)</a:t>
            </a:r>
            <a:endParaRPr lang="pt-PT" sz="2400" dirty="0"/>
          </a:p>
        </p:txBody>
      </p:sp>
      <p:pic>
        <p:nvPicPr>
          <p:cNvPr id="23554" name="Picture 2" descr="http://marcodecarvalho.net/blog/wp-content/uploads/2011/07/resolu%C3%A7%C3%A3o-de-conflitos-marcodecarvalho.net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0913" y="2914650"/>
            <a:ext cx="5210175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15988"/>
            <a:ext cx="10515600" cy="1325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“Good vibes.”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2400" dirty="0" smtClean="0"/>
              <a:t>(Atitude positiva)</a:t>
            </a:r>
            <a:endParaRPr lang="pt-PT" sz="24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4763" y="1779588"/>
            <a:ext cx="456247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0875" y="711200"/>
            <a:ext cx="10515600" cy="1325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E.S.I.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PT" dirty="0" smtClean="0"/>
              <a:t>Learning behavioral skills + develop and refine = Ongoing opportunities.....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pt-PT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pt-PT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pt-PT" dirty="0" smtClean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pt-PT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pt-PT" dirty="0" smtClean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pt-PT" dirty="0"/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endParaRPr lang="pt-PT" dirty="0" smtClean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PT" sz="1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Recognize</a:t>
            </a:r>
            <a:r>
              <a:rPr lang="pt-PT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1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</a:t>
            </a:r>
            <a:r>
              <a:rPr lang="pt-PT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1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</a:t>
            </a:r>
            <a:r>
              <a:rPr lang="pt-PT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1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pt-PT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1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own</a:t>
            </a:r>
            <a:r>
              <a:rPr lang="pt-PT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1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emotions</a:t>
            </a:r>
            <a:r>
              <a:rPr lang="pt-PT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1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while</a:t>
            </a:r>
            <a:r>
              <a:rPr lang="pt-PT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1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responding</a:t>
            </a:r>
            <a:r>
              <a:rPr lang="pt-PT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pt-PT" sz="1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effectively</a:t>
            </a:r>
            <a:r>
              <a:rPr lang="pt-PT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to </a:t>
            </a:r>
            <a:r>
              <a:rPr lang="pt-PT" sz="1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those</a:t>
            </a:r>
            <a:r>
              <a:rPr lang="pt-PT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1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pt-PT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1800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</a:t>
            </a:r>
            <a:r>
              <a:rPr lang="pt-PT" sz="1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t-PT" sz="1800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2032000" y="2689860"/>
          <a:ext cx="8128000" cy="147828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064000"/>
                <a:gridCol w="4064000"/>
              </a:tblGrid>
              <a:tr h="139040"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Individual</a:t>
                      </a:r>
                      <a:endParaRPr lang="pt-PT" dirty="0"/>
                    </a:p>
                  </a:txBody>
                  <a:tcPr marL="121920" marR="12192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dirty="0" smtClean="0"/>
                        <a:t>Team</a:t>
                      </a:r>
                      <a:endParaRPr lang="pt-PT" dirty="0"/>
                    </a:p>
                  </a:txBody>
                  <a:tcPr marL="121920" marR="121920">
                    <a:solidFill>
                      <a:srgbClr val="C00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+ </a:t>
                      </a:r>
                      <a:r>
                        <a:rPr lang="pt-PT" dirty="0" err="1" smtClean="0"/>
                        <a:t>Satisfaction</a:t>
                      </a:r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- </a:t>
                      </a:r>
                      <a:r>
                        <a:rPr lang="pt-PT" dirty="0" err="1" smtClean="0"/>
                        <a:t>defensiveness</a:t>
                      </a:r>
                      <a:endParaRPr lang="pt-PT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+ </a:t>
                      </a:r>
                      <a:r>
                        <a:rPr lang="pt-PT" dirty="0" err="1" smtClean="0"/>
                        <a:t>Creativity</a:t>
                      </a:r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endParaRPr lang="pt-PT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PT" dirty="0" smtClean="0"/>
                        <a:t>+ </a:t>
                      </a:r>
                      <a:r>
                        <a:rPr lang="pt-PT" dirty="0" err="1" smtClean="0"/>
                        <a:t>Production</a:t>
                      </a:r>
                      <a:endParaRPr lang="pt-PT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lang="pt-PT" dirty="0" smtClean="0"/>
                        <a:t>+ </a:t>
                      </a:r>
                      <a:r>
                        <a:rPr lang="pt-PT" dirty="0" err="1" smtClean="0"/>
                        <a:t>synergy</a:t>
                      </a:r>
                      <a:endParaRPr lang="pt-PT" dirty="0"/>
                    </a:p>
                  </a:txBody>
                  <a:tcPr marL="121920" marR="121920"/>
                </a:tc>
              </a:tr>
            </a:tbl>
          </a:graphicData>
        </a:graphic>
      </p:graphicFrame>
      <p:sp>
        <p:nvSpPr>
          <p:cNvPr id="5" name="Equal 4"/>
          <p:cNvSpPr/>
          <p:nvPr/>
        </p:nvSpPr>
        <p:spPr>
          <a:xfrm rot="5400000">
            <a:off x="5668168" y="4047332"/>
            <a:ext cx="855663" cy="920750"/>
          </a:xfrm>
          <a:prstGeom prst="mathEqual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73191" y="4632013"/>
            <a:ext cx="2245615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Results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8175" y="2581275"/>
            <a:ext cx="8375650" cy="1325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7 capacidades da IES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7013"/>
            <a:ext cx="10515600" cy="1325562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1: Identidade de Equipa</a:t>
            </a:r>
            <a:r>
              <a:rPr lang="pt-PT" dirty="0" smtClean="0"/>
              <a:t>	</a:t>
            </a:r>
            <a:endParaRPr lang="pt-PT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48825" y="3573463"/>
            <a:ext cx="560388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0" y="1556792"/>
          <a:ext cx="1219200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175" y="798513"/>
            <a:ext cx="10661650" cy="445135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2: Motivação</a:t>
            </a:r>
          </a:p>
        </p:txBody>
      </p:sp>
      <p:pic>
        <p:nvPicPr>
          <p:cNvPr id="29698" name="Picture 2" descr="http://2.bp.blogspot.com/_KK3urvrb3Ck/SQeP_veaofI/AAAAAAAAATI/avH5sCsMkso/s400/motivatio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04213" y="3173413"/>
            <a:ext cx="835025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2032000" y="1397000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40925" cy="49022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3: Consciência Emocional</a:t>
            </a:r>
          </a:p>
        </p:txBody>
      </p:sp>
      <p:sp>
        <p:nvSpPr>
          <p:cNvPr id="31746" name="TextBox 2"/>
          <p:cNvSpPr txBox="1">
            <a:spLocks noChangeArrowheads="1"/>
          </p:cNvSpPr>
          <p:nvPr/>
        </p:nvSpPr>
        <p:spPr bwMode="auto">
          <a:xfrm>
            <a:off x="9744075" y="3068638"/>
            <a:ext cx="63023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PT" sz="3200">
                <a:solidFill>
                  <a:srgbClr val="002060"/>
                </a:solidFill>
                <a:latin typeface="Calibri" pitchFamily="34" charset="0"/>
              </a:rPr>
              <a:t>!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0" y="1700808"/>
          <a:ext cx="121920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ontent Placeholder 2"/>
          <p:cNvSpPr>
            <a:spLocks noGrp="1"/>
          </p:cNvSpPr>
          <p:nvPr>
            <p:ph idx="1"/>
          </p:nvPr>
        </p:nvSpPr>
        <p:spPr>
          <a:xfrm>
            <a:off x="838200" y="1374775"/>
            <a:ext cx="10515600" cy="4351338"/>
          </a:xfrm>
        </p:spPr>
        <p:txBody>
          <a:bodyPr anchor="ctr"/>
          <a:lstStyle/>
          <a:p>
            <a:pPr marL="0" indent="0" algn="ctr">
              <a:buFont typeface="Arial" charset="0"/>
              <a:buNone/>
            </a:pPr>
            <a:r>
              <a:rPr lang="pt-PT" sz="4400" b="1" smtClean="0"/>
              <a:t>Derdian Game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fbcdn-sphotos-h-a.akamaihd.net/hphotos-ak-prn2/v/t34.0-12/10154870_724231127637866_153296382_n.jpg?oh=3281dd664a9ee42d1e21ef6e014f4c55&amp;oe=5357FEB5&amp;__gda__=1398292995_0f19e3ac0a9d6c0510893221f30f6483"/>
          <p:cNvPicPr>
            <a:picLocks noChangeAspect="1" noChangeArrowheads="1"/>
          </p:cNvPicPr>
          <p:nvPr/>
        </p:nvPicPr>
        <p:blipFill>
          <a:blip r:embed="rId2"/>
          <a:srcRect t="7851" b="10117"/>
          <a:stretch>
            <a:fillRect/>
          </a:stretch>
        </p:blipFill>
        <p:spPr bwMode="auto">
          <a:xfrm>
            <a:off x="2670175" y="279400"/>
            <a:ext cx="6851650" cy="617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40925" cy="49022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4: Comunicação</a:t>
            </a:r>
          </a:p>
        </p:txBody>
      </p:sp>
      <p:pic>
        <p:nvPicPr>
          <p:cNvPr id="34818" name="Picture 2" descr="http://icons.iconarchive.com/icons/cornmanthe3rd/metronome/512/Communication-messenger-blue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31188" y="2989263"/>
            <a:ext cx="5524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0" y="1484784"/>
          <a:ext cx="12192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/>
          <p:cNvGraphicFramePr/>
          <p:nvPr/>
        </p:nvGraphicFramePr>
        <p:xfrm>
          <a:off x="0" y="2088232"/>
          <a:ext cx="12192000" cy="263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Grupo 5"/>
          <p:cNvGrpSpPr>
            <a:grpSpLocks/>
          </p:cNvGrpSpPr>
          <p:nvPr/>
        </p:nvGrpSpPr>
        <p:grpSpPr bwMode="auto">
          <a:xfrm>
            <a:off x="6383338" y="4652963"/>
            <a:ext cx="1527175" cy="1146175"/>
            <a:chOff x="2003930" y="745839"/>
            <a:chExt cx="1145232" cy="1145232"/>
          </a:xfrm>
        </p:grpSpPr>
        <p:sp>
          <p:nvSpPr>
            <p:cNvPr id="7" name="Oval 6"/>
            <p:cNvSpPr/>
            <p:nvPr/>
          </p:nvSpPr>
          <p:spPr>
            <a:xfrm>
              <a:off x="2003930" y="745839"/>
              <a:ext cx="1145232" cy="114523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Oval 4"/>
            <p:cNvSpPr/>
            <p:nvPr/>
          </p:nvSpPr>
          <p:spPr>
            <a:xfrm>
              <a:off x="2171786" y="913976"/>
              <a:ext cx="809520" cy="80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970" tIns="13970" rIns="13970" bIns="1397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200" dirty="0"/>
                <a:t>Remetente</a:t>
              </a:r>
            </a:p>
          </p:txBody>
        </p:sp>
      </p:grpSp>
      <p:grpSp>
        <p:nvGrpSpPr>
          <p:cNvPr id="9" name="Grupo 8"/>
          <p:cNvGrpSpPr>
            <a:grpSpLocks/>
          </p:cNvGrpSpPr>
          <p:nvPr/>
        </p:nvGrpSpPr>
        <p:grpSpPr bwMode="auto">
          <a:xfrm>
            <a:off x="8505825" y="4652963"/>
            <a:ext cx="1527175" cy="1146175"/>
            <a:chOff x="2003930" y="745839"/>
            <a:chExt cx="1145232" cy="1145232"/>
          </a:xfrm>
        </p:grpSpPr>
        <p:sp>
          <p:nvSpPr>
            <p:cNvPr id="10" name="Oval 9"/>
            <p:cNvSpPr/>
            <p:nvPr/>
          </p:nvSpPr>
          <p:spPr>
            <a:xfrm>
              <a:off x="2003930" y="745839"/>
              <a:ext cx="1145232" cy="1145232"/>
            </a:xfrm>
            <a:prstGeom prst="ellipse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4"/>
            <p:cNvSpPr/>
            <p:nvPr/>
          </p:nvSpPr>
          <p:spPr>
            <a:xfrm>
              <a:off x="2171787" y="913976"/>
              <a:ext cx="809520" cy="8089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970" tIns="13970" rIns="13970" bIns="13970" spcCol="1270" anchor="ctr"/>
            <a:lstStyle/>
            <a:p>
              <a:pPr algn="ctr" defTabSz="4889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PT" sz="1200" dirty="0" err="1"/>
                <a:t>Receptor</a:t>
              </a:r>
              <a:endParaRPr lang="pt-PT" sz="1200" dirty="0"/>
            </a:p>
          </p:txBody>
        </p:sp>
      </p:grpSp>
      <p:cxnSp>
        <p:nvCxnSpPr>
          <p:cNvPr id="15" name="Conexão recta unidireccional 14"/>
          <p:cNvCxnSpPr/>
          <p:nvPr/>
        </p:nvCxnSpPr>
        <p:spPr>
          <a:xfrm flipH="1">
            <a:off x="7632700" y="4005263"/>
            <a:ext cx="358775" cy="8159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xão recta unidireccional 18"/>
          <p:cNvCxnSpPr>
            <a:endCxn id="10" idx="1"/>
          </p:cNvCxnSpPr>
          <p:nvPr/>
        </p:nvCxnSpPr>
        <p:spPr>
          <a:xfrm>
            <a:off x="8304213" y="4005263"/>
            <a:ext cx="425450" cy="8159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859088"/>
            <a:ext cx="12192000" cy="11398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O que dizes (7%) + Como o dizes (38%) + Linguagem corporal (55%) </a:t>
            </a:r>
            <a:r>
              <a:rPr lang="pt-PT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= </a:t>
            </a:r>
            <a:r>
              <a:rPr lang="pt-PT" sz="2800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Mensagem</a:t>
            </a:r>
            <a:r>
              <a:rPr lang="pt-PT" b="1" dirty="0">
                <a:solidFill>
                  <a:srgbClr val="00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pt-PT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pt-PT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ED7D3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36688" y="2344738"/>
            <a:ext cx="9318625" cy="11731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5: Tolerância ao Stress </a:t>
            </a:r>
          </a:p>
        </p:txBody>
      </p:sp>
      <p:pic>
        <p:nvPicPr>
          <p:cNvPr id="38914" name="Picture 2" descr="http://images.huffingtonpost.com/2013-11-05-stressunhappyface400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64625" y="3421063"/>
            <a:ext cx="687388" cy="68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0" y="1484784"/>
          <a:ext cx="12192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5175" y="763588"/>
            <a:ext cx="10661650" cy="4451350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6: Resolução de Conflitos </a:t>
            </a:r>
          </a:p>
        </p:txBody>
      </p:sp>
      <p:pic>
        <p:nvPicPr>
          <p:cNvPr id="40962" name="Picture 2" descr="http://cmcacorner.files.wordpress.com/2013/02/conflict-resoluti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69425" y="3244850"/>
            <a:ext cx="67945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0" y="1484784"/>
          <a:ext cx="12192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5538" y="423863"/>
            <a:ext cx="9940925" cy="49022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7: Atitude Positiva </a:t>
            </a:r>
          </a:p>
        </p:txBody>
      </p:sp>
      <p:pic>
        <p:nvPicPr>
          <p:cNvPr id="43010" name="Picture 2" descr="http://www.musicdealers.com/sites/default/files/md_icon_dark_bg_we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69300" y="3003550"/>
            <a:ext cx="655638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Inteligência emocional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/>
        </p:nvGraphicFramePr>
        <p:xfrm>
          <a:off x="0" y="1484784"/>
          <a:ext cx="121920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31888" y="927100"/>
            <a:ext cx="10174287" cy="28829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Resultados</a:t>
            </a:r>
          </a:p>
        </p:txBody>
      </p:sp>
      <p:sp>
        <p:nvSpPr>
          <p:cNvPr id="45058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smtClean="0"/>
          </a:p>
          <a:p>
            <a:endParaRPr lang="pt-PT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74700"/>
            <a:ext cx="1051560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Empatia Solicitada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r>
              <a:rPr lang="pt-PT" sz="3200" smtClean="0"/>
              <a:t>Escondes ou mostras o que sentes?</a:t>
            </a:r>
          </a:p>
        </p:txBody>
      </p:sp>
      <p:graphicFrame>
        <p:nvGraphicFramePr>
          <p:cNvPr id="4" name="Diagrama 3"/>
          <p:cNvGraphicFramePr/>
          <p:nvPr/>
        </p:nvGraphicFramePr>
        <p:xfrm>
          <a:off x="2063552" y="2492896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hape">
            <a:hlinkClick r:id="" action="ppaction://media"/>
          </p:cNvPr>
          <p:cNvPicPr>
            <a:picLocks noGrp="1" noChangeAspect="1"/>
          </p:cNvPicPr>
          <p:nvPr>
            <p:ph idx="1"/>
            <a:videoFile r:link="rId1"/>
          </p:nvPr>
        </p:nvPicPr>
        <p:blipFill>
          <a:blip r:embed="rId3"/>
          <a:srcRect/>
          <a:stretch>
            <a:fillRect/>
          </a:stretch>
        </p:blipFill>
        <p:spPr>
          <a:xfrm>
            <a:off x="646113" y="363538"/>
            <a:ext cx="10899775" cy="6130925"/>
          </a:xfr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884238"/>
            <a:ext cx="10515600" cy="1325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Consciência emocional</a:t>
            </a:r>
          </a:p>
        </p:txBody>
      </p:sp>
      <p:sp>
        <p:nvSpPr>
          <p:cNvPr id="48130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2344738"/>
            <a:ext cx="10515600" cy="435133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pt-PT" smtClean="0"/>
              <a:t>O que estás a sentir e porquê?</a:t>
            </a:r>
          </a:p>
          <a:p>
            <a:pPr algn="ctr">
              <a:buFont typeface="Arial" charset="0"/>
              <a:buNone/>
            </a:pPr>
            <a:endParaRPr lang="pt-PT" smtClean="0"/>
          </a:p>
          <a:p>
            <a:pPr algn="ctr">
              <a:buFont typeface="Arial" charset="0"/>
              <a:buNone/>
            </a:pPr>
            <a:endParaRPr lang="pt-PT" smtClean="0"/>
          </a:p>
          <a:p>
            <a:pPr algn="ctr">
              <a:buFont typeface="Arial" charset="0"/>
              <a:buNone/>
            </a:pPr>
            <a:endParaRPr lang="pt-PT" smtClean="0"/>
          </a:p>
          <a:p>
            <a:pPr algn="ctr">
              <a:buFont typeface="Arial" charset="0"/>
              <a:buNone/>
            </a:pPr>
            <a:r>
              <a:rPr lang="pt-PT" smtClean="0"/>
              <a:t>Grande importância na compreensão do significado cognitivo da sua comunicação e no valor emocional.</a:t>
            </a:r>
          </a:p>
          <a:p>
            <a:pPr algn="ctr">
              <a:buFont typeface="Arial" charset="0"/>
              <a:buNone/>
            </a:pPr>
            <a:endParaRPr lang="pt-PT" smtClean="0"/>
          </a:p>
          <a:p>
            <a:pPr algn="ctr">
              <a:buFont typeface="Arial" charset="0"/>
              <a:buNone/>
            </a:pPr>
            <a:endParaRPr lang="pt-PT" smtClean="0"/>
          </a:p>
        </p:txBody>
      </p:sp>
      <p:sp>
        <p:nvSpPr>
          <p:cNvPr id="4" name="Seta para baixo 3"/>
          <p:cNvSpPr/>
          <p:nvPr/>
        </p:nvSpPr>
        <p:spPr>
          <a:xfrm>
            <a:off x="5519936" y="2939503"/>
            <a:ext cx="1152128" cy="1152128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33425"/>
            <a:ext cx="1051560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Flexibilidade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Marcador de Posição de Conteúdo 5"/>
          <p:cNvGraphicFramePr>
            <a:graphicFrameLocks noGrp="1"/>
          </p:cNvGraphicFramePr>
          <p:nvPr>
            <p:ph idx="1"/>
          </p:nvPr>
        </p:nvGraphicFramePr>
        <p:xfrm>
          <a:off x="732430" y="1927747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692150"/>
            <a:ext cx="1051560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Relacionamentos de Equipa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178" name="Marcador de Posição de Conteúdo 2"/>
          <p:cNvSpPr>
            <a:spLocks noGrp="1"/>
          </p:cNvSpPr>
          <p:nvPr>
            <p:ph idx="1"/>
          </p:nvPr>
        </p:nvSpPr>
        <p:spPr>
          <a:xfrm>
            <a:off x="609600" y="1557338"/>
            <a:ext cx="10972800" cy="4568825"/>
          </a:xfrm>
        </p:spPr>
        <p:txBody>
          <a:bodyPr/>
          <a:lstStyle/>
          <a:p>
            <a:pPr>
              <a:buFont typeface="Arial" charset="0"/>
              <a:buNone/>
            </a:pPr>
            <a:endParaRPr lang="pt-PT" smtClean="0"/>
          </a:p>
          <a:p>
            <a:endParaRPr lang="pt-PT" smtClean="0"/>
          </a:p>
          <a:p>
            <a:endParaRPr lang="pt-PT" smtClean="0"/>
          </a:p>
        </p:txBody>
      </p:sp>
      <p:graphicFrame>
        <p:nvGraphicFramePr>
          <p:cNvPr id="7" name="Diagrama 6"/>
          <p:cNvGraphicFramePr/>
          <p:nvPr/>
        </p:nvGraphicFramePr>
        <p:xfrm>
          <a:off x="671397" y="2096593"/>
          <a:ext cx="10849205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4025" y="965200"/>
            <a:ext cx="11515725" cy="1325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t-P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Liderando a Equipa Emocionalmente Inteligente</a:t>
            </a:r>
            <a:endParaRPr lang="pt-P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02" name="Marcador de Posição de Conteúdo 2"/>
          <p:cNvSpPr>
            <a:spLocks noGrp="1"/>
          </p:cNvSpPr>
          <p:nvPr>
            <p:ph idx="1"/>
          </p:nvPr>
        </p:nvSpPr>
        <p:spPr>
          <a:xfrm>
            <a:off x="746125" y="2319338"/>
            <a:ext cx="10699750" cy="4040187"/>
          </a:xfrm>
        </p:spPr>
        <p:txBody>
          <a:bodyPr/>
          <a:lstStyle/>
          <a:p>
            <a:r>
              <a:rPr lang="pt-PT" smtClean="0"/>
              <a:t>Estabelecer normas de comportamento positivas;</a:t>
            </a:r>
          </a:p>
          <a:p>
            <a:r>
              <a:rPr lang="pt-PT" smtClean="0"/>
              <a:t>Ser autêntico e colaborativo;</a:t>
            </a:r>
          </a:p>
          <a:p>
            <a:r>
              <a:rPr lang="pt-PT" smtClean="0"/>
              <a:t>Capacidade de gerir as suas emoções e dos outros;</a:t>
            </a:r>
          </a:p>
          <a:p>
            <a:r>
              <a:rPr lang="pt-PT" smtClean="0"/>
              <a:t>Capacidade de lidar com o conflito.</a:t>
            </a:r>
          </a:p>
          <a:p>
            <a:endParaRPr lang="pt-PT" smtClean="0"/>
          </a:p>
          <a:p>
            <a:endParaRPr lang="pt-PT" smtClean="0"/>
          </a:p>
          <a:p>
            <a:pPr>
              <a:buFont typeface="Arial" charset="0"/>
              <a:buNone/>
            </a:pPr>
            <a:r>
              <a:rPr lang="pt-PT" b="1" smtClean="0"/>
              <a:t>			Elevado Nível  de Inteligência Emocional e Social</a:t>
            </a:r>
          </a:p>
          <a:p>
            <a:endParaRPr lang="pt-PT" smtClean="0"/>
          </a:p>
          <a:p>
            <a:endParaRPr lang="pt-PT" smtClean="0"/>
          </a:p>
          <a:p>
            <a:endParaRPr lang="pt-PT" smtClean="0"/>
          </a:p>
          <a:p>
            <a:endParaRPr lang="pt-PT" smtClean="0"/>
          </a:p>
        </p:txBody>
      </p:sp>
      <p:sp>
        <p:nvSpPr>
          <p:cNvPr id="4" name="Seta para baixo 3"/>
          <p:cNvSpPr/>
          <p:nvPr/>
        </p:nvSpPr>
        <p:spPr>
          <a:xfrm>
            <a:off x="5972175" y="4641850"/>
            <a:ext cx="288925" cy="3603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88988"/>
            <a:ext cx="10515600" cy="1325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Transparência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226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pt-PT" smtClean="0"/>
          </a:p>
          <a:p>
            <a:pPr>
              <a:buFont typeface="Arial" charset="0"/>
              <a:buNone/>
            </a:pPr>
            <a:endParaRPr lang="pt-PT" smtClean="0"/>
          </a:p>
        </p:txBody>
      </p:sp>
      <p:graphicFrame>
        <p:nvGraphicFramePr>
          <p:cNvPr id="4" name="Diagrama 3"/>
          <p:cNvGraphicFramePr/>
          <p:nvPr/>
        </p:nvGraphicFramePr>
        <p:xfrm>
          <a:off x="1350058" y="2434018"/>
          <a:ext cx="9889099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500" y="87313"/>
            <a:ext cx="9417050" cy="1325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3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7 Capacidades da Liderança IES</a:t>
            </a:r>
            <a:endParaRPr lang="pt-PT" sz="3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0" name="Marcador de Posição de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pt-PT" smtClean="0"/>
              <a:t> </a:t>
            </a:r>
          </a:p>
          <a:p>
            <a:endParaRPr lang="pt-PT" smtClean="0"/>
          </a:p>
        </p:txBody>
      </p:sp>
      <p:sp>
        <p:nvSpPr>
          <p:cNvPr id="6" name="Oval 5"/>
          <p:cNvSpPr/>
          <p:nvPr/>
        </p:nvSpPr>
        <p:spPr>
          <a:xfrm>
            <a:off x="1535113" y="1412875"/>
            <a:ext cx="9121775" cy="525621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/>
              <a:t>		</a:t>
            </a: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Atitude Positiva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Identidade de Equipa		Motivação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Resolução de Conflitos</a:t>
            </a:r>
            <a:endParaRPr lang="pt-P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	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endParaRPr lang="pt-P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pt-PT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Tolerância ao Stress	 	Comunicação	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pt-P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	 Consciência Emocional</a:t>
            </a:r>
          </a:p>
        </p:txBody>
      </p:sp>
      <p:sp>
        <p:nvSpPr>
          <p:cNvPr id="7" name="Chaveta à direita 6"/>
          <p:cNvSpPr/>
          <p:nvPr/>
        </p:nvSpPr>
        <p:spPr>
          <a:xfrm>
            <a:off x="-2833688" y="0"/>
            <a:ext cx="207963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PT"/>
          </a:p>
        </p:txBody>
      </p:sp>
      <p:sp>
        <p:nvSpPr>
          <p:cNvPr id="8" name="Oval 7"/>
          <p:cNvSpPr/>
          <p:nvPr/>
        </p:nvSpPr>
        <p:spPr>
          <a:xfrm>
            <a:off x="3887788" y="3357563"/>
            <a:ext cx="4992687" cy="2159000"/>
          </a:xfrm>
          <a:prstGeom prst="ellipse">
            <a:avLst/>
          </a:prstGeom>
          <a:solidFill>
            <a:schemeClr val="tx2">
              <a:lumMod val="5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Empatia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Confiança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Lealdade</a:t>
            </a: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Melhores Decisões</a:t>
            </a:r>
            <a:endParaRPr lang="pt-PT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88988"/>
            <a:ext cx="10515600" cy="1325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inteligência emocional e as equipas</a:t>
            </a:r>
          </a:p>
        </p:txBody>
      </p:sp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838200" y="2579688"/>
            <a:ext cx="10515600" cy="3775075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t-PT" smtClean="0"/>
              <a:t>Ingredientes necessários para uma equipa de sucesso: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900488" y="5970588"/>
            <a:ext cx="4391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PT">
                <a:solidFill>
                  <a:schemeClr val="accent1"/>
                </a:solidFill>
                <a:latin typeface="Calibri" pitchFamily="34" charset="0"/>
              </a:rPr>
              <a:t>Everything comes down to team functionalty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788988"/>
            <a:ext cx="10515600" cy="1325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Valores  e Ética</a:t>
            </a:r>
          </a:p>
        </p:txBody>
      </p:sp>
      <p:sp>
        <p:nvSpPr>
          <p:cNvPr id="54274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pt-PT" smtClean="0"/>
              <a:t>Para onde quer ir? Qual o melhor caminho para chegar?</a:t>
            </a:r>
          </a:p>
          <a:p>
            <a:endParaRPr lang="pt-PT" smtClean="0"/>
          </a:p>
        </p:txBody>
      </p:sp>
      <p:graphicFrame>
        <p:nvGraphicFramePr>
          <p:cNvPr id="4" name="Diagrama 3"/>
          <p:cNvGraphicFramePr/>
          <p:nvPr/>
        </p:nvGraphicFramePr>
        <p:xfrm>
          <a:off x="2032000" y="2470798"/>
          <a:ext cx="8128000" cy="3775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7388" y="884238"/>
            <a:ext cx="10515600" cy="1325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Utilização Eficaz dos Recursos</a:t>
            </a:r>
          </a:p>
        </p:txBody>
      </p:sp>
      <p:sp>
        <p:nvSpPr>
          <p:cNvPr id="55298" name="Marcador de Posição de Conteúdo 2"/>
          <p:cNvSpPr>
            <a:spLocks noGrp="1"/>
          </p:cNvSpPr>
          <p:nvPr>
            <p:ph idx="1"/>
          </p:nvPr>
        </p:nvSpPr>
        <p:spPr>
          <a:xfrm>
            <a:off x="838200" y="2152650"/>
            <a:ext cx="10515600" cy="4351338"/>
          </a:xfrm>
        </p:spPr>
        <p:txBody>
          <a:bodyPr/>
          <a:lstStyle/>
          <a:p>
            <a:pPr>
              <a:buFont typeface="Arial" charset="0"/>
              <a:buNone/>
            </a:pPr>
            <a:endParaRPr lang="pt-PT" smtClean="0"/>
          </a:p>
          <a:p>
            <a:pPr>
              <a:buFont typeface="Arial" charset="0"/>
              <a:buNone/>
            </a:pPr>
            <a:endParaRPr lang="pt-PT" smtClean="0"/>
          </a:p>
          <a:p>
            <a:pPr algn="ctr">
              <a:buFont typeface="Arial" charset="0"/>
              <a:buNone/>
            </a:pPr>
            <a:r>
              <a:rPr lang="pt-PT" smtClean="0"/>
              <a:t>	“O homem faz um grande fogo e fica de pé longe. O índio faz um pequeno fogo e senta-se perto!”</a:t>
            </a:r>
          </a:p>
          <a:p>
            <a:pPr>
              <a:buFont typeface="Arial" charset="0"/>
              <a:buNone/>
            </a:pPr>
            <a:endParaRPr lang="pt-PT" smtClean="0"/>
          </a:p>
          <a:p>
            <a:pPr>
              <a:buFont typeface="Arial" charset="0"/>
              <a:buNone/>
            </a:pPr>
            <a:endParaRPr lang="pt-PT" smtClean="0"/>
          </a:p>
        </p:txBody>
      </p:sp>
    </p:spTree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813" y="747713"/>
            <a:ext cx="12192000" cy="1325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Construir a Inteligência Colaborativa de uma Equipa</a:t>
            </a:r>
            <a:endParaRPr lang="pt-PT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</p:nvPr>
        </p:nvGraphicFramePr>
        <p:xfrm>
          <a:off x="287354" y="1290859"/>
          <a:ext cx="11617291" cy="5721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89025"/>
            <a:ext cx="1051560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agora ?..</a:t>
            </a:r>
            <a:endParaRPr lang="pt-P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PT" sz="6600" smtClean="0"/>
              <a:t>Obrigado!</a:t>
            </a:r>
          </a:p>
        </p:txBody>
      </p:sp>
      <p:sp>
        <p:nvSpPr>
          <p:cNvPr id="59394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PT" smtClean="0"/>
          </a:p>
          <a:p>
            <a:endParaRPr lang="pt-PT" smtClean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fbcdn-sphotos-h-a.akamaihd.net/hphotos-ak-prn1/v/t34.0-12/1017016_10201936758286626_2790384510256478516_n.jpg?oh=6acf1ff4d8b2e9c0f3199522c791004f&amp;oe=5357D157&amp;__gda__=1398266642_11963deb092a8ea22df026de845328d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13" y="2201863"/>
            <a:ext cx="4337050" cy="433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913" y="855663"/>
            <a:ext cx="10515600" cy="1325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Quem é que nós somos !!?</a:t>
            </a:r>
            <a:br>
              <a:rPr lang="pt-P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400" dirty="0"/>
              <a:t>(Identidade da equipa)</a:t>
            </a:r>
          </a:p>
        </p:txBody>
      </p:sp>
      <p:sp>
        <p:nvSpPr>
          <p:cNvPr id="4" name="Rectangle 3"/>
          <p:cNvSpPr/>
          <p:nvPr/>
        </p:nvSpPr>
        <p:spPr>
          <a:xfrm rot="21046119">
            <a:off x="2419121" y="3970621"/>
            <a:ext cx="7353757" cy="144655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Bebumis</a:t>
            </a:r>
            <a:r>
              <a:rPr lang="en-US" sz="8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 Team</a:t>
            </a:r>
            <a:endParaRPr lang="en-US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kepchick.wpengine.netdna-cdn.com/wp-content/uploads/Twix-box-of-ba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23038" y="2217738"/>
            <a:ext cx="4181475" cy="312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2175"/>
            <a:ext cx="1051560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nos motiva ?</a:t>
            </a:r>
            <a:br>
              <a:rPr lang="pt-P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400" dirty="0"/>
              <a:t>(Motivação)</a:t>
            </a:r>
          </a:p>
        </p:txBody>
      </p:sp>
      <p:pic>
        <p:nvPicPr>
          <p:cNvPr id="1028" name="Picture 4" descr="http://blissfulbelle.files.wordpress.com/2011/10/a-grad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5575" y="2217738"/>
            <a:ext cx="2863850" cy="321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663" y="892175"/>
            <a:ext cx="1051560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“Vá, respira fundo e conta até </a:t>
            </a:r>
            <a:r>
              <a:rPr lang="pt-PT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10..”</a:t>
            </a:r>
            <a:r>
              <a:rPr lang="pt-P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P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400" dirty="0" smtClean="0"/>
              <a:t>(Consciência emocional)</a:t>
            </a:r>
            <a:endParaRPr lang="pt-PT" dirty="0"/>
          </a:p>
        </p:txBody>
      </p:sp>
      <p:pic>
        <p:nvPicPr>
          <p:cNvPr id="20482" name="Picture 2" descr="http://www.innovationmanagement.se/wp-content/uploads/2012/06/rhetoric_versus_rationality_managing_emotional_debat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2481263"/>
            <a:ext cx="43815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088" y="915988"/>
            <a:ext cx="10515600" cy="1325562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“Vá Carlota, fala tu!”</a:t>
            </a:r>
            <a:r>
              <a:rPr lang="pt-PT" dirty="0" smtClean="0"/>
              <a:t/>
            </a:r>
            <a:br>
              <a:rPr lang="pt-PT" dirty="0" smtClean="0"/>
            </a:br>
            <a:r>
              <a:rPr lang="pt-PT" sz="2400" dirty="0"/>
              <a:t>(Comunicação)</a:t>
            </a:r>
          </a:p>
        </p:txBody>
      </p:sp>
      <p:pic>
        <p:nvPicPr>
          <p:cNvPr id="21506" name="Picture 2" descr="http://www.rccparana.com.br/wp-content/uploads/2014/02/ibc-blog-comunica%C3%A7%C3%A3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76650" y="2382838"/>
            <a:ext cx="4838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550" y="796925"/>
            <a:ext cx="10515600" cy="13255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t-P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“Bye Bye Cruel World”</a:t>
            </a:r>
            <a:br>
              <a:rPr lang="pt-PT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PT" sz="2400" dirty="0" smtClean="0"/>
              <a:t>(Tolerância ao Stress)</a:t>
            </a:r>
            <a:endParaRPr lang="pt-PT" sz="2400" dirty="0"/>
          </a:p>
        </p:txBody>
      </p:sp>
      <p:pic>
        <p:nvPicPr>
          <p:cNvPr id="4098" name="Picture 2" descr="http://ucidocuments.com/blog/wp-content/uploads/2013/01/Paper-Shredding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357272" y="2492790"/>
            <a:ext cx="4048125" cy="26860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7663147" y="1277620"/>
            <a:ext cx="1905107" cy="5116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316</Words>
  <Application>Microsoft Office PowerPoint</Application>
  <PresentationFormat>Custom</PresentationFormat>
  <Paragraphs>92</Paragraphs>
  <Slides>44</Slides>
  <Notes>1</Notes>
  <HiddenSlides>0</HiddenSlides>
  <MMClips>1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Modelo de apresentação</vt:lpstr>
      </vt:variant>
      <vt:variant>
        <vt:i4>1</vt:i4>
      </vt:variant>
      <vt:variant>
        <vt:lpstr>Títulos dos diapositivos</vt:lpstr>
      </vt:variant>
      <vt:variant>
        <vt:i4>44</vt:i4>
      </vt:variant>
    </vt:vector>
  </HeadingPairs>
  <TitlesOfParts>
    <vt:vector size="48" baseType="lpstr">
      <vt:lpstr>Calibri</vt:lpstr>
      <vt:lpstr>Arial</vt:lpstr>
      <vt:lpstr>Calibri Light</vt:lpstr>
      <vt:lpstr>Tema do Office</vt:lpstr>
      <vt:lpstr>Diapositivo 1</vt:lpstr>
      <vt:lpstr>Diapositivo 2</vt:lpstr>
      <vt:lpstr>Inteligência emocional</vt:lpstr>
      <vt:lpstr>A inteligência emocional e as equipas</vt:lpstr>
      <vt:lpstr>Quem é que nós somos !!? (Identidade da equipa)</vt:lpstr>
      <vt:lpstr>O que nos motiva ? (Motivação)</vt:lpstr>
      <vt:lpstr>“Vá, respira fundo e conta até 10..” (Consciência emocional)</vt:lpstr>
      <vt:lpstr>“Vá Carlota, fala tu!” (Comunicação)</vt:lpstr>
      <vt:lpstr>“Bye Bye Cruel World” (Tolerância ao Stress)</vt:lpstr>
      <vt:lpstr>“Mas eu quero este!” “Mas eu quero aquele!” (Resolução de Conflitos)</vt:lpstr>
      <vt:lpstr>“Good vibes.” (Atitude positiva)</vt:lpstr>
      <vt:lpstr>E.S.I.</vt:lpstr>
      <vt:lpstr>As 7 capacidades da IES</vt:lpstr>
      <vt:lpstr>1: Identidade de Equipa </vt:lpstr>
      <vt:lpstr>Diapositivo 15</vt:lpstr>
      <vt:lpstr>2: Motivação</vt:lpstr>
      <vt:lpstr>Diapositivo 17</vt:lpstr>
      <vt:lpstr>3: Consciência Emocional</vt:lpstr>
      <vt:lpstr>Diapositivo 19</vt:lpstr>
      <vt:lpstr>Diapositivo 20</vt:lpstr>
      <vt:lpstr>4: Comunicação</vt:lpstr>
      <vt:lpstr>Diapositivo 22</vt:lpstr>
      <vt:lpstr>Diapositivo 23</vt:lpstr>
      <vt:lpstr>Diapositivo 24</vt:lpstr>
      <vt:lpstr>5: Tolerância ao Stress </vt:lpstr>
      <vt:lpstr>Diapositivo 26</vt:lpstr>
      <vt:lpstr>6: Resolução de Conflitos </vt:lpstr>
      <vt:lpstr>Diapositivo 28</vt:lpstr>
      <vt:lpstr>7: Atitude Positiva </vt:lpstr>
      <vt:lpstr>Diapositivo 30</vt:lpstr>
      <vt:lpstr>Resultados</vt:lpstr>
      <vt:lpstr>Empatia Solicitada</vt:lpstr>
      <vt:lpstr>Diapositivo 33</vt:lpstr>
      <vt:lpstr>Consciência emocional</vt:lpstr>
      <vt:lpstr>Flexibilidade</vt:lpstr>
      <vt:lpstr>Relacionamentos de Equipa</vt:lpstr>
      <vt:lpstr>Liderando a Equipa Emocionalmente Inteligente</vt:lpstr>
      <vt:lpstr>Transparência</vt:lpstr>
      <vt:lpstr>As 7 Capacidades da Liderança IES</vt:lpstr>
      <vt:lpstr>Valores  e Ética</vt:lpstr>
      <vt:lpstr>Utilização Eficaz dos Recursos</vt:lpstr>
      <vt:lpstr>Construir a Inteligência Colaborativa de uma Equipa</vt:lpstr>
      <vt:lpstr>E agora ?..</vt:lpstr>
      <vt:lpstr>Obrigado!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quinta capacidade:   Tolerância ao Stress</dc:title>
  <dc:creator>Vitor Santos</dc:creator>
  <cp:lastModifiedBy>Sofia</cp:lastModifiedBy>
  <cp:revision>54</cp:revision>
  <dcterms:created xsi:type="dcterms:W3CDTF">2014-04-20T21:06:02Z</dcterms:created>
  <dcterms:modified xsi:type="dcterms:W3CDTF">2014-05-02T22:15:42Z</dcterms:modified>
</cp:coreProperties>
</file>